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4"/>
    <p:sldMasterId id="2147483758" r:id="rId5"/>
    <p:sldMasterId id="2147483743" r:id="rId6"/>
    <p:sldMasterId id="2147483728" r:id="rId7"/>
    <p:sldMasterId id="2147483774" r:id="rId8"/>
    <p:sldMasterId id="2147483785" r:id="rId9"/>
    <p:sldMasterId id="2147483797" r:id="rId10"/>
    <p:sldMasterId id="2147483812" r:id="rId11"/>
    <p:sldMasterId id="2147483847" r:id="rId12"/>
    <p:sldMasterId id="2147483859" r:id="rId13"/>
  </p:sldMasterIdLst>
  <p:notesMasterIdLst>
    <p:notesMasterId r:id="rId30"/>
  </p:notesMasterIdLst>
  <p:sldIdLst>
    <p:sldId id="391" r:id="rId14"/>
    <p:sldId id="3470" r:id="rId15"/>
    <p:sldId id="3501" r:id="rId16"/>
    <p:sldId id="3499" r:id="rId17"/>
    <p:sldId id="3502" r:id="rId18"/>
    <p:sldId id="3503" r:id="rId19"/>
    <p:sldId id="3473" r:id="rId20"/>
    <p:sldId id="3474" r:id="rId21"/>
    <p:sldId id="3475" r:id="rId22"/>
    <p:sldId id="3476" r:id="rId23"/>
    <p:sldId id="3477" r:id="rId24"/>
    <p:sldId id="3478" r:id="rId25"/>
    <p:sldId id="3479" r:id="rId26"/>
    <p:sldId id="3480" r:id="rId27"/>
    <p:sldId id="3481" r:id="rId28"/>
    <p:sldId id="3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747"/>
    <a:srgbClr val="DDDE33"/>
    <a:srgbClr val="C7D0DC"/>
    <a:srgbClr val="454444"/>
    <a:srgbClr val="00185F"/>
    <a:srgbClr val="011667"/>
    <a:srgbClr val="D5DF48"/>
    <a:srgbClr val="D7DF63"/>
    <a:srgbClr val="002061"/>
    <a:srgbClr val="002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4" autoAdjust="0"/>
    <p:restoredTop sz="94688"/>
  </p:normalViewPr>
  <p:slideViewPr>
    <p:cSldViewPr snapToGrid="0" snapToObjects="1">
      <p:cViewPr varScale="1">
        <p:scale>
          <a:sx n="170" d="100"/>
          <a:sy n="170" d="100"/>
        </p:scale>
        <p:origin x="200" y="688"/>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sipho Ngqukuva" userId="5b5f45c1-8274-4a59-90be-b2abb22d14f1" providerId="ADAL" clId="{FB74FF01-C964-56B9-A880-22F8F8154ABA}"/>
    <pc:docChg chg="custSel modSld">
      <pc:chgData name="Sisipho Ngqukuva" userId="5b5f45c1-8274-4a59-90be-b2abb22d14f1" providerId="ADAL" clId="{FB74FF01-C964-56B9-A880-22F8F8154ABA}" dt="2026-03-20T09:31:37.483" v="42" actId="14100"/>
      <pc:docMkLst>
        <pc:docMk/>
      </pc:docMkLst>
      <pc:sldChg chg="modSp mod">
        <pc:chgData name="Sisipho Ngqukuva" userId="5b5f45c1-8274-4a59-90be-b2abb22d14f1" providerId="ADAL" clId="{FB74FF01-C964-56B9-A880-22F8F8154ABA}" dt="2026-03-20T07:12:34.205" v="35" actId="20577"/>
        <pc:sldMkLst>
          <pc:docMk/>
          <pc:sldMk cId="1442720753" sldId="391"/>
        </pc:sldMkLst>
        <pc:spChg chg="mod">
          <ac:chgData name="Sisipho Ngqukuva" userId="5b5f45c1-8274-4a59-90be-b2abb22d14f1" providerId="ADAL" clId="{FB74FF01-C964-56B9-A880-22F8F8154ABA}" dt="2026-03-20T07:12:34.205" v="35" actId="20577"/>
          <ac:spMkLst>
            <pc:docMk/>
            <pc:sldMk cId="1442720753" sldId="391"/>
            <ac:spMk id="23" creationId="{D0BE8628-1D6C-B389-A6BE-CD5873BB2DF3}"/>
          </ac:spMkLst>
        </pc:spChg>
      </pc:sldChg>
      <pc:sldChg chg="modSp mod">
        <pc:chgData name="Sisipho Ngqukuva" userId="5b5f45c1-8274-4a59-90be-b2abb22d14f1" providerId="ADAL" clId="{FB74FF01-C964-56B9-A880-22F8F8154ABA}" dt="2026-03-20T09:31:37.483" v="42" actId="14100"/>
        <pc:sldMkLst>
          <pc:docMk/>
          <pc:sldMk cId="3115748447" sldId="3477"/>
        </pc:sldMkLst>
        <pc:picChg chg="mod">
          <ac:chgData name="Sisipho Ngqukuva" userId="5b5f45c1-8274-4a59-90be-b2abb22d14f1" providerId="ADAL" clId="{FB74FF01-C964-56B9-A880-22F8F8154ABA}" dt="2026-03-20T09:31:37.483" v="42" actId="14100"/>
          <ac:picMkLst>
            <pc:docMk/>
            <pc:sldMk cId="3115748447" sldId="3477"/>
            <ac:picMk id="4" creationId="{EB1186E5-3D22-E683-420A-F526AB86C287}"/>
          </ac:picMkLst>
        </pc:picChg>
      </pc:sldChg>
      <pc:sldChg chg="delSp modSp mod">
        <pc:chgData name="Sisipho Ngqukuva" userId="5b5f45c1-8274-4a59-90be-b2abb22d14f1" providerId="ADAL" clId="{FB74FF01-C964-56B9-A880-22F8F8154ABA}" dt="2026-03-20T09:29:50.364" v="37" actId="14100"/>
        <pc:sldMkLst>
          <pc:docMk/>
          <pc:sldMk cId="1890045883" sldId="3499"/>
        </pc:sldMkLst>
        <pc:graphicFrameChg chg="mod">
          <ac:chgData name="Sisipho Ngqukuva" userId="5b5f45c1-8274-4a59-90be-b2abb22d14f1" providerId="ADAL" clId="{FB74FF01-C964-56B9-A880-22F8F8154ABA}" dt="2026-03-20T09:29:50.364" v="37" actId="14100"/>
          <ac:graphicFrameMkLst>
            <pc:docMk/>
            <pc:sldMk cId="1890045883" sldId="3499"/>
            <ac:graphicFrameMk id="20" creationId="{39F6EDF0-7C91-942B-DCF5-7F26DD95DFAE}"/>
          </ac:graphicFrameMkLst>
        </pc:graphicFrameChg>
        <pc:picChg chg="del">
          <ac:chgData name="Sisipho Ngqukuva" userId="5b5f45c1-8274-4a59-90be-b2abb22d14f1" providerId="ADAL" clId="{FB74FF01-C964-56B9-A880-22F8F8154ABA}" dt="2026-03-20T09:29:44.831" v="36" actId="478"/>
          <ac:picMkLst>
            <pc:docMk/>
            <pc:sldMk cId="1890045883" sldId="3499"/>
            <ac:picMk id="21" creationId="{11AD889C-A72E-7066-0250-DD93C73AFAAE}"/>
          </ac:picMkLst>
        </pc:picChg>
      </pc:sldChg>
      <pc:sldChg chg="modSp mod modClrScheme chgLayout">
        <pc:chgData name="Sisipho Ngqukuva" userId="5b5f45c1-8274-4a59-90be-b2abb22d14f1" providerId="ADAL" clId="{FB74FF01-C964-56B9-A880-22F8F8154ABA}" dt="2026-03-20T09:30:33.504" v="38" actId="26606"/>
        <pc:sldMkLst>
          <pc:docMk/>
          <pc:sldMk cId="3727336925" sldId="3502"/>
        </pc:sldMkLst>
        <pc:spChg chg="mod">
          <ac:chgData name="Sisipho Ngqukuva" userId="5b5f45c1-8274-4a59-90be-b2abb22d14f1" providerId="ADAL" clId="{FB74FF01-C964-56B9-A880-22F8F8154ABA}" dt="2026-03-20T09:30:33.504" v="38" actId="26606"/>
          <ac:spMkLst>
            <pc:docMk/>
            <pc:sldMk cId="3727336925" sldId="3502"/>
            <ac:spMk id="2" creationId="{9A3DF72D-0544-E114-2FA0-5C278F3371D5}"/>
          </ac:spMkLst>
        </pc:spChg>
        <pc:spChg chg="mod">
          <ac:chgData name="Sisipho Ngqukuva" userId="5b5f45c1-8274-4a59-90be-b2abb22d14f1" providerId="ADAL" clId="{FB74FF01-C964-56B9-A880-22F8F8154ABA}" dt="2026-03-20T09:30:33.504" v="38" actId="26606"/>
          <ac:spMkLst>
            <pc:docMk/>
            <pc:sldMk cId="3727336925" sldId="3502"/>
            <ac:spMk id="3" creationId="{897D8C8B-6E41-CC9B-CAEE-2332A47F673E}"/>
          </ac:spMkLst>
        </pc:spChg>
        <pc:picChg chg="mod ord">
          <ac:chgData name="Sisipho Ngqukuva" userId="5b5f45c1-8274-4a59-90be-b2abb22d14f1" providerId="ADAL" clId="{FB74FF01-C964-56B9-A880-22F8F8154ABA}" dt="2026-03-20T09:30:33.504" v="38" actId="26606"/>
          <ac:picMkLst>
            <pc:docMk/>
            <pc:sldMk cId="3727336925" sldId="3502"/>
            <ac:picMk id="5" creationId="{C220418F-DEEE-CB31-27CA-5142F436EC49}"/>
          </ac:picMkLst>
        </pc:pic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image" Target="../media/image21.jpeg"/></Relationships>
</file>

<file path=ppt/diagrams/_rels/data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AB444-9093-4CA1-9E6B-70040D5DA1B2}"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4EDF5A6F-3BB6-43CB-A21A-C145B70853C3}">
      <dgm:prSet/>
      <dgm:spPr/>
      <dgm:t>
        <a:bodyPr/>
        <a:lstStyle/>
        <a:p>
          <a:r>
            <a:rPr lang="en-ZA" b="1"/>
            <a:t>Key Characteristics:</a:t>
          </a:r>
          <a:endParaRPr lang="en-US"/>
        </a:p>
      </dgm:t>
    </dgm:pt>
    <dgm:pt modelId="{D7F09B9A-9BBC-440E-B413-0DE4B30B2C97}" type="parTrans" cxnId="{7911B559-0C3A-4845-997B-6C1586990926}">
      <dgm:prSet/>
      <dgm:spPr/>
      <dgm:t>
        <a:bodyPr/>
        <a:lstStyle/>
        <a:p>
          <a:endParaRPr lang="en-US"/>
        </a:p>
      </dgm:t>
    </dgm:pt>
    <dgm:pt modelId="{D6F805FE-6E21-42EE-BC05-35FA627111E9}" type="sibTrans" cxnId="{7911B559-0C3A-4845-997B-6C1586990926}">
      <dgm:prSet/>
      <dgm:spPr/>
      <dgm:t>
        <a:bodyPr/>
        <a:lstStyle/>
        <a:p>
          <a:endParaRPr lang="en-US"/>
        </a:p>
      </dgm:t>
    </dgm:pt>
    <dgm:pt modelId="{A8344746-A89D-466E-8031-3A2F79521B4D}">
      <dgm:prSet/>
      <dgm:spPr/>
      <dgm:t>
        <a:bodyPr/>
        <a:lstStyle/>
        <a:p>
          <a:r>
            <a:rPr lang="en-ZA"/>
            <a:t>Formal tone and language</a:t>
          </a:r>
          <a:endParaRPr lang="en-US"/>
        </a:p>
      </dgm:t>
    </dgm:pt>
    <dgm:pt modelId="{585824D1-D154-48FC-82D8-51185132F997}" type="parTrans" cxnId="{74F99A4B-8E4D-42DE-AA1B-493B29281838}">
      <dgm:prSet/>
      <dgm:spPr/>
      <dgm:t>
        <a:bodyPr/>
        <a:lstStyle/>
        <a:p>
          <a:endParaRPr lang="en-US"/>
        </a:p>
      </dgm:t>
    </dgm:pt>
    <dgm:pt modelId="{0A6757A5-5F26-4C04-AA46-59A825AA7BFD}" type="sibTrans" cxnId="{74F99A4B-8E4D-42DE-AA1B-493B29281838}">
      <dgm:prSet/>
      <dgm:spPr/>
      <dgm:t>
        <a:bodyPr/>
        <a:lstStyle/>
        <a:p>
          <a:endParaRPr lang="en-US"/>
        </a:p>
      </dgm:t>
    </dgm:pt>
    <dgm:pt modelId="{412F543A-524B-47CD-9883-3B828BA7C151}">
      <dgm:prSet/>
      <dgm:spPr/>
      <dgm:t>
        <a:bodyPr/>
        <a:lstStyle/>
        <a:p>
          <a:r>
            <a:rPr lang="en-ZA"/>
            <a:t>Evidence-based arguments</a:t>
          </a:r>
          <a:endParaRPr lang="en-US"/>
        </a:p>
      </dgm:t>
    </dgm:pt>
    <dgm:pt modelId="{C3290F7A-7987-476D-AA96-919CED3C1086}" type="parTrans" cxnId="{1DBEBD16-004E-453F-9DA4-B5F1E6E1EC3F}">
      <dgm:prSet/>
      <dgm:spPr/>
      <dgm:t>
        <a:bodyPr/>
        <a:lstStyle/>
        <a:p>
          <a:endParaRPr lang="en-US"/>
        </a:p>
      </dgm:t>
    </dgm:pt>
    <dgm:pt modelId="{F0F73CEF-F30F-4BE3-98C9-587F2A200C24}" type="sibTrans" cxnId="{1DBEBD16-004E-453F-9DA4-B5F1E6E1EC3F}">
      <dgm:prSet/>
      <dgm:spPr/>
      <dgm:t>
        <a:bodyPr/>
        <a:lstStyle/>
        <a:p>
          <a:endParaRPr lang="en-US"/>
        </a:p>
      </dgm:t>
    </dgm:pt>
    <dgm:pt modelId="{F20C5B6D-A940-4AEB-9433-78D6D8B10565}">
      <dgm:prSet/>
      <dgm:spPr/>
      <dgm:t>
        <a:bodyPr/>
        <a:lstStyle/>
        <a:p>
          <a:r>
            <a:rPr lang="en-ZA"/>
            <a:t>Clear structure and organization</a:t>
          </a:r>
          <a:endParaRPr lang="en-US"/>
        </a:p>
      </dgm:t>
    </dgm:pt>
    <dgm:pt modelId="{3FC787FB-CCA9-4F5B-95EA-79EE2B036637}" type="parTrans" cxnId="{525F2FF7-D672-47FE-BB94-F1FAE474D1D0}">
      <dgm:prSet/>
      <dgm:spPr/>
      <dgm:t>
        <a:bodyPr/>
        <a:lstStyle/>
        <a:p>
          <a:endParaRPr lang="en-US"/>
        </a:p>
      </dgm:t>
    </dgm:pt>
    <dgm:pt modelId="{E2067EF7-F084-4B38-B8E9-69B8D7D4BCC3}" type="sibTrans" cxnId="{525F2FF7-D672-47FE-BB94-F1FAE474D1D0}">
      <dgm:prSet/>
      <dgm:spPr/>
      <dgm:t>
        <a:bodyPr/>
        <a:lstStyle/>
        <a:p>
          <a:endParaRPr lang="en-US"/>
        </a:p>
      </dgm:t>
    </dgm:pt>
    <dgm:pt modelId="{E59469BC-3000-4B9B-9908-D255373AE9F4}">
      <dgm:prSet/>
      <dgm:spPr/>
      <dgm:t>
        <a:bodyPr/>
        <a:lstStyle/>
        <a:p>
          <a:r>
            <a:rPr lang="en-ZA"/>
            <a:t>Precise vocabulary and terminology</a:t>
          </a:r>
          <a:endParaRPr lang="en-US"/>
        </a:p>
      </dgm:t>
    </dgm:pt>
    <dgm:pt modelId="{B939EDD2-A99A-46CE-A6C0-D2CD20C2F8CD}" type="parTrans" cxnId="{33A0D5BF-986D-4C3E-A75D-F5361242D0F1}">
      <dgm:prSet/>
      <dgm:spPr/>
      <dgm:t>
        <a:bodyPr/>
        <a:lstStyle/>
        <a:p>
          <a:endParaRPr lang="en-US"/>
        </a:p>
      </dgm:t>
    </dgm:pt>
    <dgm:pt modelId="{2B5F73A2-04C2-4AA1-999A-FDA6C4372092}" type="sibTrans" cxnId="{33A0D5BF-986D-4C3E-A75D-F5361242D0F1}">
      <dgm:prSet/>
      <dgm:spPr/>
      <dgm:t>
        <a:bodyPr/>
        <a:lstStyle/>
        <a:p>
          <a:endParaRPr lang="en-US"/>
        </a:p>
      </dgm:t>
    </dgm:pt>
    <dgm:pt modelId="{FC4CE4CC-CAB0-4CF6-B091-B9813A47C06F}">
      <dgm:prSet/>
      <dgm:spPr/>
      <dgm:t>
        <a:bodyPr/>
        <a:lstStyle/>
        <a:p>
          <a:r>
            <a:rPr lang="en-ZA"/>
            <a:t>Objective perspective</a:t>
          </a:r>
          <a:endParaRPr lang="en-US"/>
        </a:p>
      </dgm:t>
    </dgm:pt>
    <dgm:pt modelId="{01D04F9A-A3F5-4448-9151-FA7613FCE16B}" type="parTrans" cxnId="{12ED75BF-B9FA-4D86-88A6-5248FB0E6FFB}">
      <dgm:prSet/>
      <dgm:spPr/>
      <dgm:t>
        <a:bodyPr/>
        <a:lstStyle/>
        <a:p>
          <a:endParaRPr lang="en-US"/>
        </a:p>
      </dgm:t>
    </dgm:pt>
    <dgm:pt modelId="{DCE3C011-21CF-4005-9608-1FCB2F94719D}" type="sibTrans" cxnId="{12ED75BF-B9FA-4D86-88A6-5248FB0E6FFB}">
      <dgm:prSet/>
      <dgm:spPr/>
      <dgm:t>
        <a:bodyPr/>
        <a:lstStyle/>
        <a:p>
          <a:endParaRPr lang="en-US"/>
        </a:p>
      </dgm:t>
    </dgm:pt>
    <dgm:pt modelId="{1211144D-DBD5-42DE-9FE3-96AF42EA925C}">
      <dgm:prSet/>
      <dgm:spPr/>
      <dgm:t>
        <a:bodyPr/>
        <a:lstStyle/>
        <a:p>
          <a:r>
            <a:rPr lang="en-ZA"/>
            <a:t>Proper citation of sources</a:t>
          </a:r>
          <a:endParaRPr lang="en-US"/>
        </a:p>
      </dgm:t>
    </dgm:pt>
    <dgm:pt modelId="{E3061A3E-FAB1-4851-B255-F4A8C1044115}" type="parTrans" cxnId="{0E61EEF8-29E5-40E4-8095-908D03165085}">
      <dgm:prSet/>
      <dgm:spPr/>
      <dgm:t>
        <a:bodyPr/>
        <a:lstStyle/>
        <a:p>
          <a:endParaRPr lang="en-US"/>
        </a:p>
      </dgm:t>
    </dgm:pt>
    <dgm:pt modelId="{1471A9D8-8BD6-4571-AC88-FDE3C81B7AB0}" type="sibTrans" cxnId="{0E61EEF8-29E5-40E4-8095-908D03165085}">
      <dgm:prSet/>
      <dgm:spPr/>
      <dgm:t>
        <a:bodyPr/>
        <a:lstStyle/>
        <a:p>
          <a:endParaRPr lang="en-US"/>
        </a:p>
      </dgm:t>
    </dgm:pt>
    <dgm:pt modelId="{CD74F165-E057-F54B-96D8-AC4C060BD66F}" type="pres">
      <dgm:prSet presAssocID="{093AB444-9093-4CA1-9E6B-70040D5DA1B2}" presName="Name0" presStyleCnt="0">
        <dgm:presLayoutVars>
          <dgm:dir/>
          <dgm:resizeHandles val="exact"/>
        </dgm:presLayoutVars>
      </dgm:prSet>
      <dgm:spPr/>
    </dgm:pt>
    <dgm:pt modelId="{4AD2A612-A08F-7E47-99AE-0FE3FA9A02D9}" type="pres">
      <dgm:prSet presAssocID="{093AB444-9093-4CA1-9E6B-70040D5DA1B2}" presName="cycle" presStyleCnt="0"/>
      <dgm:spPr/>
    </dgm:pt>
    <dgm:pt modelId="{77D66D67-1B2D-7F4D-A9F2-A18112BAF718}" type="pres">
      <dgm:prSet presAssocID="{4EDF5A6F-3BB6-43CB-A21A-C145B70853C3}" presName="nodeFirstNode" presStyleLbl="node1" presStyleIdx="0" presStyleCnt="7">
        <dgm:presLayoutVars>
          <dgm:bulletEnabled val="1"/>
        </dgm:presLayoutVars>
      </dgm:prSet>
      <dgm:spPr/>
    </dgm:pt>
    <dgm:pt modelId="{BD30C9A3-9217-594A-88BF-71D2305820EF}" type="pres">
      <dgm:prSet presAssocID="{D6F805FE-6E21-42EE-BC05-35FA627111E9}" presName="sibTransFirstNode" presStyleLbl="bgShp" presStyleIdx="0" presStyleCnt="1"/>
      <dgm:spPr/>
    </dgm:pt>
    <dgm:pt modelId="{3FF85505-396A-CB42-8256-0564B97D4B01}" type="pres">
      <dgm:prSet presAssocID="{A8344746-A89D-466E-8031-3A2F79521B4D}" presName="nodeFollowingNodes" presStyleLbl="node1" presStyleIdx="1" presStyleCnt="7">
        <dgm:presLayoutVars>
          <dgm:bulletEnabled val="1"/>
        </dgm:presLayoutVars>
      </dgm:prSet>
      <dgm:spPr/>
    </dgm:pt>
    <dgm:pt modelId="{B8075544-C736-E945-89A5-FEA28E3AC9CD}" type="pres">
      <dgm:prSet presAssocID="{412F543A-524B-47CD-9883-3B828BA7C151}" presName="nodeFollowingNodes" presStyleLbl="node1" presStyleIdx="2" presStyleCnt="7">
        <dgm:presLayoutVars>
          <dgm:bulletEnabled val="1"/>
        </dgm:presLayoutVars>
      </dgm:prSet>
      <dgm:spPr/>
    </dgm:pt>
    <dgm:pt modelId="{64E590B7-618E-EC46-8238-8487ED3874F4}" type="pres">
      <dgm:prSet presAssocID="{F20C5B6D-A940-4AEB-9433-78D6D8B10565}" presName="nodeFollowingNodes" presStyleLbl="node1" presStyleIdx="3" presStyleCnt="7">
        <dgm:presLayoutVars>
          <dgm:bulletEnabled val="1"/>
        </dgm:presLayoutVars>
      </dgm:prSet>
      <dgm:spPr/>
    </dgm:pt>
    <dgm:pt modelId="{7ED977A5-99D0-834C-8C9C-765EEABB43D4}" type="pres">
      <dgm:prSet presAssocID="{E59469BC-3000-4B9B-9908-D255373AE9F4}" presName="nodeFollowingNodes" presStyleLbl="node1" presStyleIdx="4" presStyleCnt="7">
        <dgm:presLayoutVars>
          <dgm:bulletEnabled val="1"/>
        </dgm:presLayoutVars>
      </dgm:prSet>
      <dgm:spPr/>
    </dgm:pt>
    <dgm:pt modelId="{E2CD78B6-1CAE-4846-8E23-715234CE4AA8}" type="pres">
      <dgm:prSet presAssocID="{FC4CE4CC-CAB0-4CF6-B091-B9813A47C06F}" presName="nodeFollowingNodes" presStyleLbl="node1" presStyleIdx="5" presStyleCnt="7">
        <dgm:presLayoutVars>
          <dgm:bulletEnabled val="1"/>
        </dgm:presLayoutVars>
      </dgm:prSet>
      <dgm:spPr/>
    </dgm:pt>
    <dgm:pt modelId="{945B1621-07F6-1F45-9B2C-FDA220A024BA}" type="pres">
      <dgm:prSet presAssocID="{1211144D-DBD5-42DE-9FE3-96AF42EA925C}" presName="nodeFollowingNodes" presStyleLbl="node1" presStyleIdx="6" presStyleCnt="7">
        <dgm:presLayoutVars>
          <dgm:bulletEnabled val="1"/>
        </dgm:presLayoutVars>
      </dgm:prSet>
      <dgm:spPr/>
    </dgm:pt>
  </dgm:ptLst>
  <dgm:cxnLst>
    <dgm:cxn modelId="{DC9CF015-5B0F-F844-9F08-7FD8108B8305}" type="presOf" srcId="{F20C5B6D-A940-4AEB-9433-78D6D8B10565}" destId="{64E590B7-618E-EC46-8238-8487ED3874F4}" srcOrd="0" destOrd="0" presId="urn:microsoft.com/office/officeart/2005/8/layout/cycle3"/>
    <dgm:cxn modelId="{1DBEBD16-004E-453F-9DA4-B5F1E6E1EC3F}" srcId="{093AB444-9093-4CA1-9E6B-70040D5DA1B2}" destId="{412F543A-524B-47CD-9883-3B828BA7C151}" srcOrd="2" destOrd="0" parTransId="{C3290F7A-7987-476D-AA96-919CED3C1086}" sibTransId="{F0F73CEF-F30F-4BE3-98C9-587F2A200C24}"/>
    <dgm:cxn modelId="{0AF2BA2B-6828-054B-8555-F9AC6A496287}" type="presOf" srcId="{4EDF5A6F-3BB6-43CB-A21A-C145B70853C3}" destId="{77D66D67-1B2D-7F4D-A9F2-A18112BAF718}" srcOrd="0" destOrd="0" presId="urn:microsoft.com/office/officeart/2005/8/layout/cycle3"/>
    <dgm:cxn modelId="{DEC94C2E-71F3-2E45-92C0-F6FE283BA421}" type="presOf" srcId="{412F543A-524B-47CD-9883-3B828BA7C151}" destId="{B8075544-C736-E945-89A5-FEA28E3AC9CD}" srcOrd="0" destOrd="0" presId="urn:microsoft.com/office/officeart/2005/8/layout/cycle3"/>
    <dgm:cxn modelId="{74F99A4B-8E4D-42DE-AA1B-493B29281838}" srcId="{093AB444-9093-4CA1-9E6B-70040D5DA1B2}" destId="{A8344746-A89D-466E-8031-3A2F79521B4D}" srcOrd="1" destOrd="0" parTransId="{585824D1-D154-48FC-82D8-51185132F997}" sibTransId="{0A6757A5-5F26-4C04-AA46-59A825AA7BFD}"/>
    <dgm:cxn modelId="{7911B559-0C3A-4845-997B-6C1586990926}" srcId="{093AB444-9093-4CA1-9E6B-70040D5DA1B2}" destId="{4EDF5A6F-3BB6-43CB-A21A-C145B70853C3}" srcOrd="0" destOrd="0" parTransId="{D7F09B9A-9BBC-440E-B413-0DE4B30B2C97}" sibTransId="{D6F805FE-6E21-42EE-BC05-35FA627111E9}"/>
    <dgm:cxn modelId="{D26F8B5F-7FF5-8C4E-98D3-5A46E041E070}" type="presOf" srcId="{D6F805FE-6E21-42EE-BC05-35FA627111E9}" destId="{BD30C9A3-9217-594A-88BF-71D2305820EF}" srcOrd="0" destOrd="0" presId="urn:microsoft.com/office/officeart/2005/8/layout/cycle3"/>
    <dgm:cxn modelId="{77747071-4311-E24C-A4DB-3DED4BE59B05}" type="presOf" srcId="{FC4CE4CC-CAB0-4CF6-B091-B9813A47C06F}" destId="{E2CD78B6-1CAE-4846-8E23-715234CE4AA8}" srcOrd="0" destOrd="0" presId="urn:microsoft.com/office/officeart/2005/8/layout/cycle3"/>
    <dgm:cxn modelId="{696B868B-9D61-A647-9606-E85EC16B45B4}" type="presOf" srcId="{E59469BC-3000-4B9B-9908-D255373AE9F4}" destId="{7ED977A5-99D0-834C-8C9C-765EEABB43D4}" srcOrd="0" destOrd="0" presId="urn:microsoft.com/office/officeart/2005/8/layout/cycle3"/>
    <dgm:cxn modelId="{4F5B62BD-DE24-4D48-8393-01721604608D}" type="presOf" srcId="{1211144D-DBD5-42DE-9FE3-96AF42EA925C}" destId="{945B1621-07F6-1F45-9B2C-FDA220A024BA}" srcOrd="0" destOrd="0" presId="urn:microsoft.com/office/officeart/2005/8/layout/cycle3"/>
    <dgm:cxn modelId="{12ED75BF-B9FA-4D86-88A6-5248FB0E6FFB}" srcId="{093AB444-9093-4CA1-9E6B-70040D5DA1B2}" destId="{FC4CE4CC-CAB0-4CF6-B091-B9813A47C06F}" srcOrd="5" destOrd="0" parTransId="{01D04F9A-A3F5-4448-9151-FA7613FCE16B}" sibTransId="{DCE3C011-21CF-4005-9608-1FCB2F94719D}"/>
    <dgm:cxn modelId="{33A0D5BF-986D-4C3E-A75D-F5361242D0F1}" srcId="{093AB444-9093-4CA1-9E6B-70040D5DA1B2}" destId="{E59469BC-3000-4B9B-9908-D255373AE9F4}" srcOrd="4" destOrd="0" parTransId="{B939EDD2-A99A-46CE-A6C0-D2CD20C2F8CD}" sibTransId="{2B5F73A2-04C2-4AA1-999A-FDA6C4372092}"/>
    <dgm:cxn modelId="{0CCA32D7-4EA3-2340-95CB-3BECCD9B975E}" type="presOf" srcId="{093AB444-9093-4CA1-9E6B-70040D5DA1B2}" destId="{CD74F165-E057-F54B-96D8-AC4C060BD66F}" srcOrd="0" destOrd="0" presId="urn:microsoft.com/office/officeart/2005/8/layout/cycle3"/>
    <dgm:cxn modelId="{525F2FF7-D672-47FE-BB94-F1FAE474D1D0}" srcId="{093AB444-9093-4CA1-9E6B-70040D5DA1B2}" destId="{F20C5B6D-A940-4AEB-9433-78D6D8B10565}" srcOrd="3" destOrd="0" parTransId="{3FC787FB-CCA9-4F5B-95EA-79EE2B036637}" sibTransId="{E2067EF7-F084-4B38-B8E9-69B8D7D4BCC3}"/>
    <dgm:cxn modelId="{AF6447F8-15C6-FB4F-8E3D-780FF1760DDB}" type="presOf" srcId="{A8344746-A89D-466E-8031-3A2F79521B4D}" destId="{3FF85505-396A-CB42-8256-0564B97D4B01}" srcOrd="0" destOrd="0" presId="urn:microsoft.com/office/officeart/2005/8/layout/cycle3"/>
    <dgm:cxn modelId="{0E61EEF8-29E5-40E4-8095-908D03165085}" srcId="{093AB444-9093-4CA1-9E6B-70040D5DA1B2}" destId="{1211144D-DBD5-42DE-9FE3-96AF42EA925C}" srcOrd="6" destOrd="0" parTransId="{E3061A3E-FAB1-4851-B255-F4A8C1044115}" sibTransId="{1471A9D8-8BD6-4571-AC88-FDE3C81B7AB0}"/>
    <dgm:cxn modelId="{56EF670B-5575-0F45-B58F-3873C9F57372}" type="presParOf" srcId="{CD74F165-E057-F54B-96D8-AC4C060BD66F}" destId="{4AD2A612-A08F-7E47-99AE-0FE3FA9A02D9}" srcOrd="0" destOrd="0" presId="urn:microsoft.com/office/officeart/2005/8/layout/cycle3"/>
    <dgm:cxn modelId="{C3BC6261-047D-4748-A7BF-E580D7E4C2C4}" type="presParOf" srcId="{4AD2A612-A08F-7E47-99AE-0FE3FA9A02D9}" destId="{77D66D67-1B2D-7F4D-A9F2-A18112BAF718}" srcOrd="0" destOrd="0" presId="urn:microsoft.com/office/officeart/2005/8/layout/cycle3"/>
    <dgm:cxn modelId="{C68C563E-B7E8-1540-B3A4-658FF18F3E93}" type="presParOf" srcId="{4AD2A612-A08F-7E47-99AE-0FE3FA9A02D9}" destId="{BD30C9A3-9217-594A-88BF-71D2305820EF}" srcOrd="1" destOrd="0" presId="urn:microsoft.com/office/officeart/2005/8/layout/cycle3"/>
    <dgm:cxn modelId="{1BB13EDA-C96E-F745-88B5-A56E2F0C4661}" type="presParOf" srcId="{4AD2A612-A08F-7E47-99AE-0FE3FA9A02D9}" destId="{3FF85505-396A-CB42-8256-0564B97D4B01}" srcOrd="2" destOrd="0" presId="urn:microsoft.com/office/officeart/2005/8/layout/cycle3"/>
    <dgm:cxn modelId="{1315DCE4-420B-2148-B967-732828A766B8}" type="presParOf" srcId="{4AD2A612-A08F-7E47-99AE-0FE3FA9A02D9}" destId="{B8075544-C736-E945-89A5-FEA28E3AC9CD}" srcOrd="3" destOrd="0" presId="urn:microsoft.com/office/officeart/2005/8/layout/cycle3"/>
    <dgm:cxn modelId="{F5982D92-CE4C-5646-A88E-7E69FD03C50C}" type="presParOf" srcId="{4AD2A612-A08F-7E47-99AE-0FE3FA9A02D9}" destId="{64E590B7-618E-EC46-8238-8487ED3874F4}" srcOrd="4" destOrd="0" presId="urn:microsoft.com/office/officeart/2005/8/layout/cycle3"/>
    <dgm:cxn modelId="{C636DA4A-12F5-884A-8F13-D19933FB45CD}" type="presParOf" srcId="{4AD2A612-A08F-7E47-99AE-0FE3FA9A02D9}" destId="{7ED977A5-99D0-834C-8C9C-765EEABB43D4}" srcOrd="5" destOrd="0" presId="urn:microsoft.com/office/officeart/2005/8/layout/cycle3"/>
    <dgm:cxn modelId="{4AABBBC4-F079-6549-91EF-65DB52089D9C}" type="presParOf" srcId="{4AD2A612-A08F-7E47-99AE-0FE3FA9A02D9}" destId="{E2CD78B6-1CAE-4846-8E23-715234CE4AA8}" srcOrd="6" destOrd="0" presId="urn:microsoft.com/office/officeart/2005/8/layout/cycle3"/>
    <dgm:cxn modelId="{3D6E7BD7-6F3B-2741-8C7C-6DC5D74D9BEE}" type="presParOf" srcId="{4AD2A612-A08F-7E47-99AE-0FE3FA9A02D9}" destId="{945B1621-07F6-1F45-9B2C-FDA220A024BA}"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93E9FB-2520-4BCE-AB02-28D5E291C6BA}"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4859D021-AC41-47D8-87E6-6A3A84184E72}">
      <dgm:prSet/>
      <dgm:spPr/>
      <dgm:t>
        <a:bodyPr/>
        <a:lstStyle/>
        <a:p>
          <a:r>
            <a:rPr lang="en-ZA"/>
            <a:t>Understand your audience and purpose</a:t>
          </a:r>
          <a:endParaRPr lang="en-US"/>
        </a:p>
      </dgm:t>
    </dgm:pt>
    <dgm:pt modelId="{737B745D-4144-4DE3-A7FA-72636ACBF210}" type="parTrans" cxnId="{62236879-5FBC-4335-B582-136CB80B2E01}">
      <dgm:prSet/>
      <dgm:spPr/>
      <dgm:t>
        <a:bodyPr/>
        <a:lstStyle/>
        <a:p>
          <a:endParaRPr lang="en-US"/>
        </a:p>
      </dgm:t>
    </dgm:pt>
    <dgm:pt modelId="{864CE931-ECB9-479C-9E13-543042BC7267}" type="sibTrans" cxnId="{62236879-5FBC-4335-B582-136CB80B2E01}">
      <dgm:prSet phldrT="1" phldr="0"/>
      <dgm:spPr/>
      <dgm:t>
        <a:bodyPr/>
        <a:lstStyle/>
        <a:p>
          <a:r>
            <a:rPr lang="en-US"/>
            <a:t>1</a:t>
          </a:r>
        </a:p>
      </dgm:t>
    </dgm:pt>
    <dgm:pt modelId="{1D5EFCA7-1769-4F08-B802-BD8175C84401}">
      <dgm:prSet/>
      <dgm:spPr/>
      <dgm:t>
        <a:bodyPr/>
        <a:lstStyle/>
        <a:p>
          <a:r>
            <a:rPr lang="en-ZA"/>
            <a:t>Develop a clear thesis statement</a:t>
          </a:r>
          <a:endParaRPr lang="en-US"/>
        </a:p>
      </dgm:t>
    </dgm:pt>
    <dgm:pt modelId="{CE269035-1C9C-41DA-8749-7C3545952E24}" type="parTrans" cxnId="{1E787ED9-0992-42DF-8DDF-581544440D50}">
      <dgm:prSet/>
      <dgm:spPr/>
      <dgm:t>
        <a:bodyPr/>
        <a:lstStyle/>
        <a:p>
          <a:endParaRPr lang="en-US"/>
        </a:p>
      </dgm:t>
    </dgm:pt>
    <dgm:pt modelId="{3BD2A3B4-A64D-46B4-9F1A-9B2DA493A54E}" type="sibTrans" cxnId="{1E787ED9-0992-42DF-8DDF-581544440D50}">
      <dgm:prSet phldrT="2" phldr="0"/>
      <dgm:spPr/>
      <dgm:t>
        <a:bodyPr/>
        <a:lstStyle/>
        <a:p>
          <a:r>
            <a:rPr lang="en-US"/>
            <a:t>2</a:t>
          </a:r>
        </a:p>
      </dgm:t>
    </dgm:pt>
    <dgm:pt modelId="{0B94B615-2976-404D-8BDA-4CDB9840ED23}">
      <dgm:prSet/>
      <dgm:spPr/>
      <dgm:t>
        <a:bodyPr/>
        <a:lstStyle/>
        <a:p>
          <a:r>
            <a:rPr lang="en-ZA"/>
            <a:t>Support claims with evidence</a:t>
          </a:r>
          <a:endParaRPr lang="en-US"/>
        </a:p>
      </dgm:t>
    </dgm:pt>
    <dgm:pt modelId="{5A4AACC8-96B8-46C5-BB06-68DEFDD5828E}" type="parTrans" cxnId="{855D013E-0E23-4802-850F-D9F5B2E8E1BE}">
      <dgm:prSet/>
      <dgm:spPr/>
      <dgm:t>
        <a:bodyPr/>
        <a:lstStyle/>
        <a:p>
          <a:endParaRPr lang="en-US"/>
        </a:p>
      </dgm:t>
    </dgm:pt>
    <dgm:pt modelId="{1E4BB54B-39F9-4CF1-B66E-816653C01E9F}" type="sibTrans" cxnId="{855D013E-0E23-4802-850F-D9F5B2E8E1BE}">
      <dgm:prSet phldrT="3" phldr="0"/>
      <dgm:spPr/>
      <dgm:t>
        <a:bodyPr/>
        <a:lstStyle/>
        <a:p>
          <a:r>
            <a:rPr lang="en-US"/>
            <a:t>3</a:t>
          </a:r>
        </a:p>
      </dgm:t>
    </dgm:pt>
    <dgm:pt modelId="{64765E92-CF08-4A27-AA0E-66204A460F74}">
      <dgm:prSet/>
      <dgm:spPr/>
      <dgm:t>
        <a:bodyPr/>
        <a:lstStyle/>
        <a:p>
          <a:r>
            <a:rPr lang="en-ZA"/>
            <a:t>Maintain logical flow between ideas</a:t>
          </a:r>
          <a:endParaRPr lang="en-US"/>
        </a:p>
      </dgm:t>
    </dgm:pt>
    <dgm:pt modelId="{13632B7A-A0DF-41C1-BA29-AEDABB31790B}" type="parTrans" cxnId="{FC640DBC-FB85-46CF-A01A-1D484470AECF}">
      <dgm:prSet/>
      <dgm:spPr/>
      <dgm:t>
        <a:bodyPr/>
        <a:lstStyle/>
        <a:p>
          <a:endParaRPr lang="en-US"/>
        </a:p>
      </dgm:t>
    </dgm:pt>
    <dgm:pt modelId="{C74F742F-7F58-4481-BC3D-35BCCA957D3C}" type="sibTrans" cxnId="{FC640DBC-FB85-46CF-A01A-1D484470AECF}">
      <dgm:prSet phldrT="4" phldr="0"/>
      <dgm:spPr/>
      <dgm:t>
        <a:bodyPr/>
        <a:lstStyle/>
        <a:p>
          <a:r>
            <a:rPr lang="en-US"/>
            <a:t>4</a:t>
          </a:r>
        </a:p>
      </dgm:t>
    </dgm:pt>
    <dgm:pt modelId="{D287392F-DCFE-4DF5-86A5-14648C1C626E}">
      <dgm:prSet/>
      <dgm:spPr/>
      <dgm:t>
        <a:bodyPr/>
        <a:lstStyle/>
        <a:p>
          <a:r>
            <a:rPr lang="en-ZA"/>
            <a:t>Use discipline-specific conventions</a:t>
          </a:r>
          <a:endParaRPr lang="en-US"/>
        </a:p>
      </dgm:t>
    </dgm:pt>
    <dgm:pt modelId="{78F2B2ED-D896-45F5-A2A6-001290D5E604}" type="parTrans" cxnId="{93411071-EDD3-4211-BA29-424C6A453C48}">
      <dgm:prSet/>
      <dgm:spPr/>
      <dgm:t>
        <a:bodyPr/>
        <a:lstStyle/>
        <a:p>
          <a:endParaRPr lang="en-US"/>
        </a:p>
      </dgm:t>
    </dgm:pt>
    <dgm:pt modelId="{9C0FF833-8D29-481F-A397-26CBA707883B}" type="sibTrans" cxnId="{93411071-EDD3-4211-BA29-424C6A453C48}">
      <dgm:prSet phldrT="5" phldr="0"/>
      <dgm:spPr/>
      <dgm:t>
        <a:bodyPr/>
        <a:lstStyle/>
        <a:p>
          <a:r>
            <a:rPr lang="en-US"/>
            <a:t>5</a:t>
          </a:r>
        </a:p>
      </dgm:t>
    </dgm:pt>
    <dgm:pt modelId="{219C3D20-8A98-4A84-BB66-44DF8AB71A6D}">
      <dgm:prSet/>
      <dgm:spPr/>
      <dgm:t>
        <a:bodyPr/>
        <a:lstStyle/>
        <a:p>
          <a:r>
            <a:rPr lang="en-ZA"/>
            <a:t>Revise thoroughly</a:t>
          </a:r>
          <a:endParaRPr lang="en-US"/>
        </a:p>
      </dgm:t>
    </dgm:pt>
    <dgm:pt modelId="{C0558800-F210-48FF-A674-EB6F8D0E2B36}" type="parTrans" cxnId="{85A9F6C6-627F-4D83-A2F2-58AD8863A2D4}">
      <dgm:prSet/>
      <dgm:spPr/>
      <dgm:t>
        <a:bodyPr/>
        <a:lstStyle/>
        <a:p>
          <a:endParaRPr lang="en-US"/>
        </a:p>
      </dgm:t>
    </dgm:pt>
    <dgm:pt modelId="{DE86A7BC-A2D3-4926-9441-0F03E7BAD2C3}" type="sibTrans" cxnId="{85A9F6C6-627F-4D83-A2F2-58AD8863A2D4}">
      <dgm:prSet phldrT="6" phldr="0"/>
      <dgm:spPr/>
      <dgm:t>
        <a:bodyPr/>
        <a:lstStyle/>
        <a:p>
          <a:r>
            <a:rPr lang="en-US"/>
            <a:t>6</a:t>
          </a:r>
        </a:p>
      </dgm:t>
    </dgm:pt>
    <dgm:pt modelId="{DC0AD29F-6C81-9E41-87A0-BC413CFC852A}" type="pres">
      <dgm:prSet presAssocID="{9793E9FB-2520-4BCE-AB02-28D5E291C6BA}" presName="Name0" presStyleCnt="0">
        <dgm:presLayoutVars>
          <dgm:animLvl val="lvl"/>
          <dgm:resizeHandles val="exact"/>
        </dgm:presLayoutVars>
      </dgm:prSet>
      <dgm:spPr/>
    </dgm:pt>
    <dgm:pt modelId="{F3AA567D-9ACD-594A-BC44-20FE893729C9}" type="pres">
      <dgm:prSet presAssocID="{4859D021-AC41-47D8-87E6-6A3A84184E72}" presName="compositeNode" presStyleCnt="0">
        <dgm:presLayoutVars>
          <dgm:bulletEnabled val="1"/>
        </dgm:presLayoutVars>
      </dgm:prSet>
      <dgm:spPr/>
    </dgm:pt>
    <dgm:pt modelId="{C7C632B7-131E-054C-8869-40BA204B5BFA}" type="pres">
      <dgm:prSet presAssocID="{4859D021-AC41-47D8-87E6-6A3A84184E72}" presName="bgRect" presStyleLbl="bgAccFollowNode1" presStyleIdx="0" presStyleCnt="6"/>
      <dgm:spPr/>
    </dgm:pt>
    <dgm:pt modelId="{0AC9284A-C810-4646-8DC4-391D7253F273}" type="pres">
      <dgm:prSet presAssocID="{864CE931-ECB9-479C-9E13-543042BC7267}" presName="sibTransNodeCircle" presStyleLbl="alignNode1" presStyleIdx="0" presStyleCnt="12">
        <dgm:presLayoutVars>
          <dgm:chMax val="0"/>
          <dgm:bulletEnabled/>
        </dgm:presLayoutVars>
      </dgm:prSet>
      <dgm:spPr/>
    </dgm:pt>
    <dgm:pt modelId="{F877E780-2E77-C246-A00C-B97712CB4165}" type="pres">
      <dgm:prSet presAssocID="{4859D021-AC41-47D8-87E6-6A3A84184E72}" presName="bottomLine" presStyleLbl="alignNode1" presStyleIdx="1" presStyleCnt="12">
        <dgm:presLayoutVars/>
      </dgm:prSet>
      <dgm:spPr/>
    </dgm:pt>
    <dgm:pt modelId="{242649FD-17FD-3748-A830-E2DF2ECF2D41}" type="pres">
      <dgm:prSet presAssocID="{4859D021-AC41-47D8-87E6-6A3A84184E72}" presName="nodeText" presStyleLbl="bgAccFollowNode1" presStyleIdx="0" presStyleCnt="6">
        <dgm:presLayoutVars>
          <dgm:bulletEnabled val="1"/>
        </dgm:presLayoutVars>
      </dgm:prSet>
      <dgm:spPr/>
    </dgm:pt>
    <dgm:pt modelId="{15B2197D-2475-0E48-BDC5-D305420E53CD}" type="pres">
      <dgm:prSet presAssocID="{864CE931-ECB9-479C-9E13-543042BC7267}" presName="sibTrans" presStyleCnt="0"/>
      <dgm:spPr/>
    </dgm:pt>
    <dgm:pt modelId="{5E2ECEA4-4A8B-BB44-A33E-ECDF0DF48E46}" type="pres">
      <dgm:prSet presAssocID="{1D5EFCA7-1769-4F08-B802-BD8175C84401}" presName="compositeNode" presStyleCnt="0">
        <dgm:presLayoutVars>
          <dgm:bulletEnabled val="1"/>
        </dgm:presLayoutVars>
      </dgm:prSet>
      <dgm:spPr/>
    </dgm:pt>
    <dgm:pt modelId="{1C774CB2-30C6-6747-BD7A-125B1E9FD4D0}" type="pres">
      <dgm:prSet presAssocID="{1D5EFCA7-1769-4F08-B802-BD8175C84401}" presName="bgRect" presStyleLbl="bgAccFollowNode1" presStyleIdx="1" presStyleCnt="6"/>
      <dgm:spPr/>
    </dgm:pt>
    <dgm:pt modelId="{1C9F939E-6E80-AF41-BE65-BA74E51223AB}" type="pres">
      <dgm:prSet presAssocID="{3BD2A3B4-A64D-46B4-9F1A-9B2DA493A54E}" presName="sibTransNodeCircle" presStyleLbl="alignNode1" presStyleIdx="2" presStyleCnt="12">
        <dgm:presLayoutVars>
          <dgm:chMax val="0"/>
          <dgm:bulletEnabled/>
        </dgm:presLayoutVars>
      </dgm:prSet>
      <dgm:spPr/>
    </dgm:pt>
    <dgm:pt modelId="{BDDD2CBE-CABE-D04D-9210-2516FC2E0955}" type="pres">
      <dgm:prSet presAssocID="{1D5EFCA7-1769-4F08-B802-BD8175C84401}" presName="bottomLine" presStyleLbl="alignNode1" presStyleIdx="3" presStyleCnt="12">
        <dgm:presLayoutVars/>
      </dgm:prSet>
      <dgm:spPr/>
    </dgm:pt>
    <dgm:pt modelId="{A4084460-327F-C447-8FDE-99B345E8CAA7}" type="pres">
      <dgm:prSet presAssocID="{1D5EFCA7-1769-4F08-B802-BD8175C84401}" presName="nodeText" presStyleLbl="bgAccFollowNode1" presStyleIdx="1" presStyleCnt="6">
        <dgm:presLayoutVars>
          <dgm:bulletEnabled val="1"/>
        </dgm:presLayoutVars>
      </dgm:prSet>
      <dgm:spPr/>
    </dgm:pt>
    <dgm:pt modelId="{059B872B-6833-3E4A-BDCB-796A79848499}" type="pres">
      <dgm:prSet presAssocID="{3BD2A3B4-A64D-46B4-9F1A-9B2DA493A54E}" presName="sibTrans" presStyleCnt="0"/>
      <dgm:spPr/>
    </dgm:pt>
    <dgm:pt modelId="{2ED3AA94-BF6A-3749-88B3-E981030204BC}" type="pres">
      <dgm:prSet presAssocID="{0B94B615-2976-404D-8BDA-4CDB9840ED23}" presName="compositeNode" presStyleCnt="0">
        <dgm:presLayoutVars>
          <dgm:bulletEnabled val="1"/>
        </dgm:presLayoutVars>
      </dgm:prSet>
      <dgm:spPr/>
    </dgm:pt>
    <dgm:pt modelId="{13D8585B-6CDF-C142-A8F7-467A01AF70F3}" type="pres">
      <dgm:prSet presAssocID="{0B94B615-2976-404D-8BDA-4CDB9840ED23}" presName="bgRect" presStyleLbl="bgAccFollowNode1" presStyleIdx="2" presStyleCnt="6"/>
      <dgm:spPr/>
    </dgm:pt>
    <dgm:pt modelId="{65FF8DB5-BF77-BC44-9A33-FC31E2840A8C}" type="pres">
      <dgm:prSet presAssocID="{1E4BB54B-39F9-4CF1-B66E-816653C01E9F}" presName="sibTransNodeCircle" presStyleLbl="alignNode1" presStyleIdx="4" presStyleCnt="12">
        <dgm:presLayoutVars>
          <dgm:chMax val="0"/>
          <dgm:bulletEnabled/>
        </dgm:presLayoutVars>
      </dgm:prSet>
      <dgm:spPr/>
    </dgm:pt>
    <dgm:pt modelId="{8A180810-04D2-334E-AFE1-754E2489BE54}" type="pres">
      <dgm:prSet presAssocID="{0B94B615-2976-404D-8BDA-4CDB9840ED23}" presName="bottomLine" presStyleLbl="alignNode1" presStyleIdx="5" presStyleCnt="12">
        <dgm:presLayoutVars/>
      </dgm:prSet>
      <dgm:spPr/>
    </dgm:pt>
    <dgm:pt modelId="{2CBDD916-8EB7-D149-9546-6091FFA7F17F}" type="pres">
      <dgm:prSet presAssocID="{0B94B615-2976-404D-8BDA-4CDB9840ED23}" presName="nodeText" presStyleLbl="bgAccFollowNode1" presStyleIdx="2" presStyleCnt="6">
        <dgm:presLayoutVars>
          <dgm:bulletEnabled val="1"/>
        </dgm:presLayoutVars>
      </dgm:prSet>
      <dgm:spPr/>
    </dgm:pt>
    <dgm:pt modelId="{0F980A83-3A0E-C746-B9FA-D4AD2AFCE519}" type="pres">
      <dgm:prSet presAssocID="{1E4BB54B-39F9-4CF1-B66E-816653C01E9F}" presName="sibTrans" presStyleCnt="0"/>
      <dgm:spPr/>
    </dgm:pt>
    <dgm:pt modelId="{B5C1DD74-B4AD-0540-967F-41F41E2098C5}" type="pres">
      <dgm:prSet presAssocID="{64765E92-CF08-4A27-AA0E-66204A460F74}" presName="compositeNode" presStyleCnt="0">
        <dgm:presLayoutVars>
          <dgm:bulletEnabled val="1"/>
        </dgm:presLayoutVars>
      </dgm:prSet>
      <dgm:spPr/>
    </dgm:pt>
    <dgm:pt modelId="{917BA65F-04F6-EC4F-B025-1A57490EED07}" type="pres">
      <dgm:prSet presAssocID="{64765E92-CF08-4A27-AA0E-66204A460F74}" presName="bgRect" presStyleLbl="bgAccFollowNode1" presStyleIdx="3" presStyleCnt="6"/>
      <dgm:spPr/>
    </dgm:pt>
    <dgm:pt modelId="{7CD3D6B6-71CA-C548-A62A-161407D73329}" type="pres">
      <dgm:prSet presAssocID="{C74F742F-7F58-4481-BC3D-35BCCA957D3C}" presName="sibTransNodeCircle" presStyleLbl="alignNode1" presStyleIdx="6" presStyleCnt="12">
        <dgm:presLayoutVars>
          <dgm:chMax val="0"/>
          <dgm:bulletEnabled/>
        </dgm:presLayoutVars>
      </dgm:prSet>
      <dgm:spPr/>
    </dgm:pt>
    <dgm:pt modelId="{0BD0EF18-2C6C-6C40-A964-ADECA08FB201}" type="pres">
      <dgm:prSet presAssocID="{64765E92-CF08-4A27-AA0E-66204A460F74}" presName="bottomLine" presStyleLbl="alignNode1" presStyleIdx="7" presStyleCnt="12">
        <dgm:presLayoutVars/>
      </dgm:prSet>
      <dgm:spPr/>
    </dgm:pt>
    <dgm:pt modelId="{A8160D9A-909B-564F-BAEB-82AC9B129A25}" type="pres">
      <dgm:prSet presAssocID="{64765E92-CF08-4A27-AA0E-66204A460F74}" presName="nodeText" presStyleLbl="bgAccFollowNode1" presStyleIdx="3" presStyleCnt="6">
        <dgm:presLayoutVars>
          <dgm:bulletEnabled val="1"/>
        </dgm:presLayoutVars>
      </dgm:prSet>
      <dgm:spPr/>
    </dgm:pt>
    <dgm:pt modelId="{9AB607DC-C83E-A547-848B-20F3EF872FDF}" type="pres">
      <dgm:prSet presAssocID="{C74F742F-7F58-4481-BC3D-35BCCA957D3C}" presName="sibTrans" presStyleCnt="0"/>
      <dgm:spPr/>
    </dgm:pt>
    <dgm:pt modelId="{1257341C-45BB-4A48-89F3-C0F239446262}" type="pres">
      <dgm:prSet presAssocID="{D287392F-DCFE-4DF5-86A5-14648C1C626E}" presName="compositeNode" presStyleCnt="0">
        <dgm:presLayoutVars>
          <dgm:bulletEnabled val="1"/>
        </dgm:presLayoutVars>
      </dgm:prSet>
      <dgm:spPr/>
    </dgm:pt>
    <dgm:pt modelId="{8BA2400B-3704-9C46-AFC5-F704D4064CC3}" type="pres">
      <dgm:prSet presAssocID="{D287392F-DCFE-4DF5-86A5-14648C1C626E}" presName="bgRect" presStyleLbl="bgAccFollowNode1" presStyleIdx="4" presStyleCnt="6"/>
      <dgm:spPr/>
    </dgm:pt>
    <dgm:pt modelId="{51A1066E-5220-0C4A-93B8-ECD98AF99DE4}" type="pres">
      <dgm:prSet presAssocID="{9C0FF833-8D29-481F-A397-26CBA707883B}" presName="sibTransNodeCircle" presStyleLbl="alignNode1" presStyleIdx="8" presStyleCnt="12">
        <dgm:presLayoutVars>
          <dgm:chMax val="0"/>
          <dgm:bulletEnabled/>
        </dgm:presLayoutVars>
      </dgm:prSet>
      <dgm:spPr/>
    </dgm:pt>
    <dgm:pt modelId="{8C9D126D-34D8-AB4C-8F6B-1C8412EB9823}" type="pres">
      <dgm:prSet presAssocID="{D287392F-DCFE-4DF5-86A5-14648C1C626E}" presName="bottomLine" presStyleLbl="alignNode1" presStyleIdx="9" presStyleCnt="12">
        <dgm:presLayoutVars/>
      </dgm:prSet>
      <dgm:spPr/>
    </dgm:pt>
    <dgm:pt modelId="{09672CE7-DC46-A44A-9677-7268F724AAED}" type="pres">
      <dgm:prSet presAssocID="{D287392F-DCFE-4DF5-86A5-14648C1C626E}" presName="nodeText" presStyleLbl="bgAccFollowNode1" presStyleIdx="4" presStyleCnt="6">
        <dgm:presLayoutVars>
          <dgm:bulletEnabled val="1"/>
        </dgm:presLayoutVars>
      </dgm:prSet>
      <dgm:spPr/>
    </dgm:pt>
    <dgm:pt modelId="{CD82B5FB-40C1-5E44-987C-62B16C219A05}" type="pres">
      <dgm:prSet presAssocID="{9C0FF833-8D29-481F-A397-26CBA707883B}" presName="sibTrans" presStyleCnt="0"/>
      <dgm:spPr/>
    </dgm:pt>
    <dgm:pt modelId="{CED3B900-75CF-4B43-B7C8-B7C2D1BDDC50}" type="pres">
      <dgm:prSet presAssocID="{219C3D20-8A98-4A84-BB66-44DF8AB71A6D}" presName="compositeNode" presStyleCnt="0">
        <dgm:presLayoutVars>
          <dgm:bulletEnabled val="1"/>
        </dgm:presLayoutVars>
      </dgm:prSet>
      <dgm:spPr/>
    </dgm:pt>
    <dgm:pt modelId="{3D8431DF-381D-8E44-B5A9-DB87769EA550}" type="pres">
      <dgm:prSet presAssocID="{219C3D20-8A98-4A84-BB66-44DF8AB71A6D}" presName="bgRect" presStyleLbl="bgAccFollowNode1" presStyleIdx="5" presStyleCnt="6"/>
      <dgm:spPr/>
    </dgm:pt>
    <dgm:pt modelId="{E4A4FEB6-81E3-EF4F-99EE-D3E4CE9BFDC5}" type="pres">
      <dgm:prSet presAssocID="{DE86A7BC-A2D3-4926-9441-0F03E7BAD2C3}" presName="sibTransNodeCircle" presStyleLbl="alignNode1" presStyleIdx="10" presStyleCnt="12">
        <dgm:presLayoutVars>
          <dgm:chMax val="0"/>
          <dgm:bulletEnabled/>
        </dgm:presLayoutVars>
      </dgm:prSet>
      <dgm:spPr/>
    </dgm:pt>
    <dgm:pt modelId="{692820DD-C1B0-C34A-8CA5-8C089C4AC1B3}" type="pres">
      <dgm:prSet presAssocID="{219C3D20-8A98-4A84-BB66-44DF8AB71A6D}" presName="bottomLine" presStyleLbl="alignNode1" presStyleIdx="11" presStyleCnt="12">
        <dgm:presLayoutVars/>
      </dgm:prSet>
      <dgm:spPr/>
    </dgm:pt>
    <dgm:pt modelId="{BE410FCF-EA03-2548-9026-556891BD37D5}" type="pres">
      <dgm:prSet presAssocID="{219C3D20-8A98-4A84-BB66-44DF8AB71A6D}" presName="nodeText" presStyleLbl="bgAccFollowNode1" presStyleIdx="5" presStyleCnt="6">
        <dgm:presLayoutVars>
          <dgm:bulletEnabled val="1"/>
        </dgm:presLayoutVars>
      </dgm:prSet>
      <dgm:spPr/>
    </dgm:pt>
  </dgm:ptLst>
  <dgm:cxnLst>
    <dgm:cxn modelId="{3F96F10B-CEC8-4E41-AB09-1B5276DD88E1}" type="presOf" srcId="{9793E9FB-2520-4BCE-AB02-28D5E291C6BA}" destId="{DC0AD29F-6C81-9E41-87A0-BC413CFC852A}" srcOrd="0" destOrd="0" presId="urn:microsoft.com/office/officeart/2016/7/layout/BasicLinearProcessNumbered"/>
    <dgm:cxn modelId="{BD9E240F-415D-D744-BE4A-ED2BF5007BE4}" type="presOf" srcId="{9C0FF833-8D29-481F-A397-26CBA707883B}" destId="{51A1066E-5220-0C4A-93B8-ECD98AF99DE4}" srcOrd="0" destOrd="0" presId="urn:microsoft.com/office/officeart/2016/7/layout/BasicLinearProcessNumbered"/>
    <dgm:cxn modelId="{D211B530-308E-574A-A28D-D7E131CCA5DE}" type="presOf" srcId="{4859D021-AC41-47D8-87E6-6A3A84184E72}" destId="{242649FD-17FD-3748-A830-E2DF2ECF2D41}" srcOrd="1" destOrd="0" presId="urn:microsoft.com/office/officeart/2016/7/layout/BasicLinearProcessNumbered"/>
    <dgm:cxn modelId="{9CE4CE34-497C-DA4D-AF73-24CE3147F46E}" type="presOf" srcId="{DE86A7BC-A2D3-4926-9441-0F03E7BAD2C3}" destId="{E4A4FEB6-81E3-EF4F-99EE-D3E4CE9BFDC5}" srcOrd="0" destOrd="0" presId="urn:microsoft.com/office/officeart/2016/7/layout/BasicLinearProcessNumbered"/>
    <dgm:cxn modelId="{855D013E-0E23-4802-850F-D9F5B2E8E1BE}" srcId="{9793E9FB-2520-4BCE-AB02-28D5E291C6BA}" destId="{0B94B615-2976-404D-8BDA-4CDB9840ED23}" srcOrd="2" destOrd="0" parTransId="{5A4AACC8-96B8-46C5-BB06-68DEFDD5828E}" sibTransId="{1E4BB54B-39F9-4CF1-B66E-816653C01E9F}"/>
    <dgm:cxn modelId="{920D4B52-8307-AF4F-AA62-3E8E3353A463}" type="presOf" srcId="{C74F742F-7F58-4481-BC3D-35BCCA957D3C}" destId="{7CD3D6B6-71CA-C548-A62A-161407D73329}" srcOrd="0" destOrd="0" presId="urn:microsoft.com/office/officeart/2016/7/layout/BasicLinearProcessNumbered"/>
    <dgm:cxn modelId="{63460666-AC41-BC4E-8352-995965F0989F}" type="presOf" srcId="{1D5EFCA7-1769-4F08-B802-BD8175C84401}" destId="{1C774CB2-30C6-6747-BD7A-125B1E9FD4D0}" srcOrd="0" destOrd="0" presId="urn:microsoft.com/office/officeart/2016/7/layout/BasicLinearProcessNumbered"/>
    <dgm:cxn modelId="{93411071-EDD3-4211-BA29-424C6A453C48}" srcId="{9793E9FB-2520-4BCE-AB02-28D5E291C6BA}" destId="{D287392F-DCFE-4DF5-86A5-14648C1C626E}" srcOrd="4" destOrd="0" parTransId="{78F2B2ED-D896-45F5-A2A6-001290D5E604}" sibTransId="{9C0FF833-8D29-481F-A397-26CBA707883B}"/>
    <dgm:cxn modelId="{A1D74A76-4559-AD49-8DF6-BAF7423B7169}" type="presOf" srcId="{1D5EFCA7-1769-4F08-B802-BD8175C84401}" destId="{A4084460-327F-C447-8FDE-99B345E8CAA7}" srcOrd="1" destOrd="0" presId="urn:microsoft.com/office/officeart/2016/7/layout/BasicLinearProcessNumbered"/>
    <dgm:cxn modelId="{62236879-5FBC-4335-B582-136CB80B2E01}" srcId="{9793E9FB-2520-4BCE-AB02-28D5E291C6BA}" destId="{4859D021-AC41-47D8-87E6-6A3A84184E72}" srcOrd="0" destOrd="0" parTransId="{737B745D-4144-4DE3-A7FA-72636ACBF210}" sibTransId="{864CE931-ECB9-479C-9E13-543042BC7267}"/>
    <dgm:cxn modelId="{48B3EE82-E068-7E4C-B24E-100D14BD9172}" type="presOf" srcId="{3BD2A3B4-A64D-46B4-9F1A-9B2DA493A54E}" destId="{1C9F939E-6E80-AF41-BE65-BA74E51223AB}" srcOrd="0" destOrd="0" presId="urn:microsoft.com/office/officeart/2016/7/layout/BasicLinearProcessNumbered"/>
    <dgm:cxn modelId="{8B1B388B-897A-9843-9127-C4815561778D}" type="presOf" srcId="{D287392F-DCFE-4DF5-86A5-14648C1C626E}" destId="{8BA2400B-3704-9C46-AFC5-F704D4064CC3}" srcOrd="0" destOrd="0" presId="urn:microsoft.com/office/officeart/2016/7/layout/BasicLinearProcessNumbered"/>
    <dgm:cxn modelId="{BA12F89B-19F9-6745-B1E1-9A6EA0E42138}" type="presOf" srcId="{0B94B615-2976-404D-8BDA-4CDB9840ED23}" destId="{13D8585B-6CDF-C142-A8F7-467A01AF70F3}" srcOrd="0" destOrd="0" presId="urn:microsoft.com/office/officeart/2016/7/layout/BasicLinearProcessNumbered"/>
    <dgm:cxn modelId="{A87B739D-F821-144D-ADDB-32C58B2C59D4}" type="presOf" srcId="{D287392F-DCFE-4DF5-86A5-14648C1C626E}" destId="{09672CE7-DC46-A44A-9677-7268F724AAED}" srcOrd="1" destOrd="0" presId="urn:microsoft.com/office/officeart/2016/7/layout/BasicLinearProcessNumbered"/>
    <dgm:cxn modelId="{83946EA9-593D-1E4E-9F0D-FE34DE533845}" type="presOf" srcId="{64765E92-CF08-4A27-AA0E-66204A460F74}" destId="{917BA65F-04F6-EC4F-B025-1A57490EED07}" srcOrd="0" destOrd="0" presId="urn:microsoft.com/office/officeart/2016/7/layout/BasicLinearProcessNumbered"/>
    <dgm:cxn modelId="{78A968AC-C7D0-7349-AB97-55EB053AF4AA}" type="presOf" srcId="{864CE931-ECB9-479C-9E13-543042BC7267}" destId="{0AC9284A-C810-4646-8DC4-391D7253F273}" srcOrd="0" destOrd="0" presId="urn:microsoft.com/office/officeart/2016/7/layout/BasicLinearProcessNumbered"/>
    <dgm:cxn modelId="{ADC61CAF-4C0F-C547-B56D-B8FC0389DFCD}" type="presOf" srcId="{64765E92-CF08-4A27-AA0E-66204A460F74}" destId="{A8160D9A-909B-564F-BAEB-82AC9B129A25}" srcOrd="1" destOrd="0" presId="urn:microsoft.com/office/officeart/2016/7/layout/BasicLinearProcessNumbered"/>
    <dgm:cxn modelId="{996D84B4-08C5-B442-9669-F6B15B7707E5}" type="presOf" srcId="{0B94B615-2976-404D-8BDA-4CDB9840ED23}" destId="{2CBDD916-8EB7-D149-9546-6091FFA7F17F}" srcOrd="1" destOrd="0" presId="urn:microsoft.com/office/officeart/2016/7/layout/BasicLinearProcessNumbered"/>
    <dgm:cxn modelId="{045E3EBB-9491-3F4B-BEF3-98C416496743}" type="presOf" srcId="{4859D021-AC41-47D8-87E6-6A3A84184E72}" destId="{C7C632B7-131E-054C-8869-40BA204B5BFA}" srcOrd="0" destOrd="0" presId="urn:microsoft.com/office/officeart/2016/7/layout/BasicLinearProcessNumbered"/>
    <dgm:cxn modelId="{FC640DBC-FB85-46CF-A01A-1D484470AECF}" srcId="{9793E9FB-2520-4BCE-AB02-28D5E291C6BA}" destId="{64765E92-CF08-4A27-AA0E-66204A460F74}" srcOrd="3" destOrd="0" parTransId="{13632B7A-A0DF-41C1-BA29-AEDABB31790B}" sibTransId="{C74F742F-7F58-4481-BC3D-35BCCA957D3C}"/>
    <dgm:cxn modelId="{85A9F6C6-627F-4D83-A2F2-58AD8863A2D4}" srcId="{9793E9FB-2520-4BCE-AB02-28D5E291C6BA}" destId="{219C3D20-8A98-4A84-BB66-44DF8AB71A6D}" srcOrd="5" destOrd="0" parTransId="{C0558800-F210-48FF-A674-EB6F8D0E2B36}" sibTransId="{DE86A7BC-A2D3-4926-9441-0F03E7BAD2C3}"/>
    <dgm:cxn modelId="{53C9FED2-C0D8-A540-AB1F-EADA3C2ADED0}" type="presOf" srcId="{219C3D20-8A98-4A84-BB66-44DF8AB71A6D}" destId="{BE410FCF-EA03-2548-9026-556891BD37D5}" srcOrd="1" destOrd="0" presId="urn:microsoft.com/office/officeart/2016/7/layout/BasicLinearProcessNumbered"/>
    <dgm:cxn modelId="{1E787ED9-0992-42DF-8DDF-581544440D50}" srcId="{9793E9FB-2520-4BCE-AB02-28D5E291C6BA}" destId="{1D5EFCA7-1769-4F08-B802-BD8175C84401}" srcOrd="1" destOrd="0" parTransId="{CE269035-1C9C-41DA-8749-7C3545952E24}" sibTransId="{3BD2A3B4-A64D-46B4-9F1A-9B2DA493A54E}"/>
    <dgm:cxn modelId="{1AC5A8D9-C742-9341-84F4-59F1DB1A8388}" type="presOf" srcId="{1E4BB54B-39F9-4CF1-B66E-816653C01E9F}" destId="{65FF8DB5-BF77-BC44-9A33-FC31E2840A8C}" srcOrd="0" destOrd="0" presId="urn:microsoft.com/office/officeart/2016/7/layout/BasicLinearProcessNumbered"/>
    <dgm:cxn modelId="{17F0B9EE-A528-7C4E-B6A6-BDAFB61D1180}" type="presOf" srcId="{219C3D20-8A98-4A84-BB66-44DF8AB71A6D}" destId="{3D8431DF-381D-8E44-B5A9-DB87769EA550}" srcOrd="0" destOrd="0" presId="urn:microsoft.com/office/officeart/2016/7/layout/BasicLinearProcessNumbered"/>
    <dgm:cxn modelId="{020BB8A8-9BD5-3246-B4EC-3F709257FAB8}" type="presParOf" srcId="{DC0AD29F-6C81-9E41-87A0-BC413CFC852A}" destId="{F3AA567D-9ACD-594A-BC44-20FE893729C9}" srcOrd="0" destOrd="0" presId="urn:microsoft.com/office/officeart/2016/7/layout/BasicLinearProcessNumbered"/>
    <dgm:cxn modelId="{89887661-B52E-7948-B03D-4C2DE80CB18B}" type="presParOf" srcId="{F3AA567D-9ACD-594A-BC44-20FE893729C9}" destId="{C7C632B7-131E-054C-8869-40BA204B5BFA}" srcOrd="0" destOrd="0" presId="urn:microsoft.com/office/officeart/2016/7/layout/BasicLinearProcessNumbered"/>
    <dgm:cxn modelId="{4D82E4C9-3DFE-704B-BDB6-7755C9B0F2DA}" type="presParOf" srcId="{F3AA567D-9ACD-594A-BC44-20FE893729C9}" destId="{0AC9284A-C810-4646-8DC4-391D7253F273}" srcOrd="1" destOrd="0" presId="urn:microsoft.com/office/officeart/2016/7/layout/BasicLinearProcessNumbered"/>
    <dgm:cxn modelId="{BB2FC404-2F07-BB40-A03F-1AFD4450BCC9}" type="presParOf" srcId="{F3AA567D-9ACD-594A-BC44-20FE893729C9}" destId="{F877E780-2E77-C246-A00C-B97712CB4165}" srcOrd="2" destOrd="0" presId="urn:microsoft.com/office/officeart/2016/7/layout/BasicLinearProcessNumbered"/>
    <dgm:cxn modelId="{11DCA075-5C85-AA44-A91F-5CABD8BD61D3}" type="presParOf" srcId="{F3AA567D-9ACD-594A-BC44-20FE893729C9}" destId="{242649FD-17FD-3748-A830-E2DF2ECF2D41}" srcOrd="3" destOrd="0" presId="urn:microsoft.com/office/officeart/2016/7/layout/BasicLinearProcessNumbered"/>
    <dgm:cxn modelId="{99CF651A-1ACA-9B46-9C44-73333F4EB52E}" type="presParOf" srcId="{DC0AD29F-6C81-9E41-87A0-BC413CFC852A}" destId="{15B2197D-2475-0E48-BDC5-D305420E53CD}" srcOrd="1" destOrd="0" presId="urn:microsoft.com/office/officeart/2016/7/layout/BasicLinearProcessNumbered"/>
    <dgm:cxn modelId="{A196A37C-2621-A04F-B83F-3C0278849F3B}" type="presParOf" srcId="{DC0AD29F-6C81-9E41-87A0-BC413CFC852A}" destId="{5E2ECEA4-4A8B-BB44-A33E-ECDF0DF48E46}" srcOrd="2" destOrd="0" presId="urn:microsoft.com/office/officeart/2016/7/layout/BasicLinearProcessNumbered"/>
    <dgm:cxn modelId="{60C473D2-68B1-484F-B487-7F5DFB9EE2C1}" type="presParOf" srcId="{5E2ECEA4-4A8B-BB44-A33E-ECDF0DF48E46}" destId="{1C774CB2-30C6-6747-BD7A-125B1E9FD4D0}" srcOrd="0" destOrd="0" presId="urn:microsoft.com/office/officeart/2016/7/layout/BasicLinearProcessNumbered"/>
    <dgm:cxn modelId="{91623D56-FC2C-694A-8978-E61B89A85546}" type="presParOf" srcId="{5E2ECEA4-4A8B-BB44-A33E-ECDF0DF48E46}" destId="{1C9F939E-6E80-AF41-BE65-BA74E51223AB}" srcOrd="1" destOrd="0" presId="urn:microsoft.com/office/officeart/2016/7/layout/BasicLinearProcessNumbered"/>
    <dgm:cxn modelId="{D9054B5B-4A70-6D43-8C7D-26C01459D5FF}" type="presParOf" srcId="{5E2ECEA4-4A8B-BB44-A33E-ECDF0DF48E46}" destId="{BDDD2CBE-CABE-D04D-9210-2516FC2E0955}" srcOrd="2" destOrd="0" presId="urn:microsoft.com/office/officeart/2016/7/layout/BasicLinearProcessNumbered"/>
    <dgm:cxn modelId="{913718A8-5182-AD4B-8911-FA949ED48360}" type="presParOf" srcId="{5E2ECEA4-4A8B-BB44-A33E-ECDF0DF48E46}" destId="{A4084460-327F-C447-8FDE-99B345E8CAA7}" srcOrd="3" destOrd="0" presId="urn:microsoft.com/office/officeart/2016/7/layout/BasicLinearProcessNumbered"/>
    <dgm:cxn modelId="{B20A7805-892C-1C40-8DA9-549FAA05D3A7}" type="presParOf" srcId="{DC0AD29F-6C81-9E41-87A0-BC413CFC852A}" destId="{059B872B-6833-3E4A-BDCB-796A79848499}" srcOrd="3" destOrd="0" presId="urn:microsoft.com/office/officeart/2016/7/layout/BasicLinearProcessNumbered"/>
    <dgm:cxn modelId="{6590C3CA-9A1E-114E-B845-49824C550975}" type="presParOf" srcId="{DC0AD29F-6C81-9E41-87A0-BC413CFC852A}" destId="{2ED3AA94-BF6A-3749-88B3-E981030204BC}" srcOrd="4" destOrd="0" presId="urn:microsoft.com/office/officeart/2016/7/layout/BasicLinearProcessNumbered"/>
    <dgm:cxn modelId="{1CA5E1EA-5291-404F-AE7A-5144724FC5B8}" type="presParOf" srcId="{2ED3AA94-BF6A-3749-88B3-E981030204BC}" destId="{13D8585B-6CDF-C142-A8F7-467A01AF70F3}" srcOrd="0" destOrd="0" presId="urn:microsoft.com/office/officeart/2016/7/layout/BasicLinearProcessNumbered"/>
    <dgm:cxn modelId="{54499FD7-55D6-BE4C-9CB5-F135A2836AFD}" type="presParOf" srcId="{2ED3AA94-BF6A-3749-88B3-E981030204BC}" destId="{65FF8DB5-BF77-BC44-9A33-FC31E2840A8C}" srcOrd="1" destOrd="0" presId="urn:microsoft.com/office/officeart/2016/7/layout/BasicLinearProcessNumbered"/>
    <dgm:cxn modelId="{FD184762-FA2A-E44E-9ACB-894FF430E3A3}" type="presParOf" srcId="{2ED3AA94-BF6A-3749-88B3-E981030204BC}" destId="{8A180810-04D2-334E-AFE1-754E2489BE54}" srcOrd="2" destOrd="0" presId="urn:microsoft.com/office/officeart/2016/7/layout/BasicLinearProcessNumbered"/>
    <dgm:cxn modelId="{30FDB4AB-E2BC-2F4D-85F9-F18AE2915116}" type="presParOf" srcId="{2ED3AA94-BF6A-3749-88B3-E981030204BC}" destId="{2CBDD916-8EB7-D149-9546-6091FFA7F17F}" srcOrd="3" destOrd="0" presId="urn:microsoft.com/office/officeart/2016/7/layout/BasicLinearProcessNumbered"/>
    <dgm:cxn modelId="{B259C303-537D-3D40-901C-9CA7E338466A}" type="presParOf" srcId="{DC0AD29F-6C81-9E41-87A0-BC413CFC852A}" destId="{0F980A83-3A0E-C746-B9FA-D4AD2AFCE519}" srcOrd="5" destOrd="0" presId="urn:microsoft.com/office/officeart/2016/7/layout/BasicLinearProcessNumbered"/>
    <dgm:cxn modelId="{04C1C7E4-AA3B-EF49-8C59-9271A08CA893}" type="presParOf" srcId="{DC0AD29F-6C81-9E41-87A0-BC413CFC852A}" destId="{B5C1DD74-B4AD-0540-967F-41F41E2098C5}" srcOrd="6" destOrd="0" presId="urn:microsoft.com/office/officeart/2016/7/layout/BasicLinearProcessNumbered"/>
    <dgm:cxn modelId="{AB93DB6D-4469-0B42-BD41-5C8206E8B441}" type="presParOf" srcId="{B5C1DD74-B4AD-0540-967F-41F41E2098C5}" destId="{917BA65F-04F6-EC4F-B025-1A57490EED07}" srcOrd="0" destOrd="0" presId="urn:microsoft.com/office/officeart/2016/7/layout/BasicLinearProcessNumbered"/>
    <dgm:cxn modelId="{7232C2E1-4148-DC48-A724-5DABE35BED3D}" type="presParOf" srcId="{B5C1DD74-B4AD-0540-967F-41F41E2098C5}" destId="{7CD3D6B6-71CA-C548-A62A-161407D73329}" srcOrd="1" destOrd="0" presId="urn:microsoft.com/office/officeart/2016/7/layout/BasicLinearProcessNumbered"/>
    <dgm:cxn modelId="{072533BA-318F-1C4C-A0E1-CB7687BDFD8E}" type="presParOf" srcId="{B5C1DD74-B4AD-0540-967F-41F41E2098C5}" destId="{0BD0EF18-2C6C-6C40-A964-ADECA08FB201}" srcOrd="2" destOrd="0" presId="urn:microsoft.com/office/officeart/2016/7/layout/BasicLinearProcessNumbered"/>
    <dgm:cxn modelId="{0A3F452B-8418-0D4B-9FFA-316545786E45}" type="presParOf" srcId="{B5C1DD74-B4AD-0540-967F-41F41E2098C5}" destId="{A8160D9A-909B-564F-BAEB-82AC9B129A25}" srcOrd="3" destOrd="0" presId="urn:microsoft.com/office/officeart/2016/7/layout/BasicLinearProcessNumbered"/>
    <dgm:cxn modelId="{B52ADF8D-8D66-944A-A256-1F400F3ED4A9}" type="presParOf" srcId="{DC0AD29F-6C81-9E41-87A0-BC413CFC852A}" destId="{9AB607DC-C83E-A547-848B-20F3EF872FDF}" srcOrd="7" destOrd="0" presId="urn:microsoft.com/office/officeart/2016/7/layout/BasicLinearProcessNumbered"/>
    <dgm:cxn modelId="{0CC164F0-D630-1E4F-A026-0E689FEC28BF}" type="presParOf" srcId="{DC0AD29F-6C81-9E41-87A0-BC413CFC852A}" destId="{1257341C-45BB-4A48-89F3-C0F239446262}" srcOrd="8" destOrd="0" presId="urn:microsoft.com/office/officeart/2016/7/layout/BasicLinearProcessNumbered"/>
    <dgm:cxn modelId="{1617DB8D-1151-2142-A090-6202B4BDFF41}" type="presParOf" srcId="{1257341C-45BB-4A48-89F3-C0F239446262}" destId="{8BA2400B-3704-9C46-AFC5-F704D4064CC3}" srcOrd="0" destOrd="0" presId="urn:microsoft.com/office/officeart/2016/7/layout/BasicLinearProcessNumbered"/>
    <dgm:cxn modelId="{B80288A4-1BFD-FC4A-98B0-579F39B6BA61}" type="presParOf" srcId="{1257341C-45BB-4A48-89F3-C0F239446262}" destId="{51A1066E-5220-0C4A-93B8-ECD98AF99DE4}" srcOrd="1" destOrd="0" presId="urn:microsoft.com/office/officeart/2016/7/layout/BasicLinearProcessNumbered"/>
    <dgm:cxn modelId="{80C54D4A-69CC-0940-99F5-82A38415F6DB}" type="presParOf" srcId="{1257341C-45BB-4A48-89F3-C0F239446262}" destId="{8C9D126D-34D8-AB4C-8F6B-1C8412EB9823}" srcOrd="2" destOrd="0" presId="urn:microsoft.com/office/officeart/2016/7/layout/BasicLinearProcessNumbered"/>
    <dgm:cxn modelId="{A637016B-F62E-E24F-8E7F-4471D00C3D09}" type="presParOf" srcId="{1257341C-45BB-4A48-89F3-C0F239446262}" destId="{09672CE7-DC46-A44A-9677-7268F724AAED}" srcOrd="3" destOrd="0" presId="urn:microsoft.com/office/officeart/2016/7/layout/BasicLinearProcessNumbered"/>
    <dgm:cxn modelId="{A8FC6547-04CB-F94C-9013-C2980C73F00C}" type="presParOf" srcId="{DC0AD29F-6C81-9E41-87A0-BC413CFC852A}" destId="{CD82B5FB-40C1-5E44-987C-62B16C219A05}" srcOrd="9" destOrd="0" presId="urn:microsoft.com/office/officeart/2016/7/layout/BasicLinearProcessNumbered"/>
    <dgm:cxn modelId="{0D843382-50DA-044E-8B98-C41BF80C0918}" type="presParOf" srcId="{DC0AD29F-6C81-9E41-87A0-BC413CFC852A}" destId="{CED3B900-75CF-4B43-B7C8-B7C2D1BDDC50}" srcOrd="10" destOrd="0" presId="urn:microsoft.com/office/officeart/2016/7/layout/BasicLinearProcessNumbered"/>
    <dgm:cxn modelId="{1DC33D61-EEAE-D949-A153-5F54A9DD67AD}" type="presParOf" srcId="{CED3B900-75CF-4B43-B7C8-B7C2D1BDDC50}" destId="{3D8431DF-381D-8E44-B5A9-DB87769EA550}" srcOrd="0" destOrd="0" presId="urn:microsoft.com/office/officeart/2016/7/layout/BasicLinearProcessNumbered"/>
    <dgm:cxn modelId="{19126947-2715-004C-832B-9B28C50640D2}" type="presParOf" srcId="{CED3B900-75CF-4B43-B7C8-B7C2D1BDDC50}" destId="{E4A4FEB6-81E3-EF4F-99EE-D3E4CE9BFDC5}" srcOrd="1" destOrd="0" presId="urn:microsoft.com/office/officeart/2016/7/layout/BasicLinearProcessNumbered"/>
    <dgm:cxn modelId="{59D150B4-02E0-574F-B65B-17201A0DD717}" type="presParOf" srcId="{CED3B900-75CF-4B43-B7C8-B7C2D1BDDC50}" destId="{692820DD-C1B0-C34A-8CA5-8C089C4AC1B3}" srcOrd="2" destOrd="0" presId="urn:microsoft.com/office/officeart/2016/7/layout/BasicLinearProcessNumbered"/>
    <dgm:cxn modelId="{0C975F4D-9555-464B-963F-090552975BF8}" type="presParOf" srcId="{CED3B900-75CF-4B43-B7C8-B7C2D1BDDC50}" destId="{BE410FCF-EA03-2548-9026-556891BD37D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149A47-469B-3649-94E7-714AC4F982B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645F4C66-9FE2-444E-BD13-AA892C334D46}">
      <dgm:prSet/>
      <dgm:spPr/>
      <dgm:t>
        <a:bodyPr/>
        <a:lstStyle/>
        <a:p>
          <a:r>
            <a:rPr lang="en-US" b="1"/>
            <a:t>Read the topic carefully</a:t>
          </a:r>
          <a:endParaRPr lang="en-ZA"/>
        </a:p>
      </dgm:t>
    </dgm:pt>
    <dgm:pt modelId="{F8854523-D0C1-CD4F-B1B5-BA4A195FA139}" type="parTrans" cxnId="{A13A7631-7350-1143-B36A-E713F621C2B5}">
      <dgm:prSet/>
      <dgm:spPr/>
      <dgm:t>
        <a:bodyPr/>
        <a:lstStyle/>
        <a:p>
          <a:endParaRPr lang="en-GB"/>
        </a:p>
      </dgm:t>
    </dgm:pt>
    <dgm:pt modelId="{06F77C35-F201-2441-B90A-74680125B2C4}" type="sibTrans" cxnId="{A13A7631-7350-1143-B36A-E713F621C2B5}">
      <dgm:prSet/>
      <dgm:spPr/>
      <dgm:t>
        <a:bodyPr/>
        <a:lstStyle/>
        <a:p>
          <a:endParaRPr lang="en-GB"/>
        </a:p>
      </dgm:t>
    </dgm:pt>
    <dgm:pt modelId="{4D6AD3BD-0396-204A-95A9-780A7CD74A8B}">
      <dgm:prSet/>
      <dgm:spPr/>
      <dgm:t>
        <a:bodyPr/>
        <a:lstStyle/>
        <a:p>
          <a:r>
            <a:rPr lang="en-US" b="1"/>
            <a:t>Underline the key words</a:t>
          </a:r>
          <a:endParaRPr lang="en-ZA"/>
        </a:p>
      </dgm:t>
    </dgm:pt>
    <dgm:pt modelId="{185B6EAD-0881-B340-A9F4-7747CCB37BAF}" type="parTrans" cxnId="{550EBFC7-7EE4-B940-8303-A36F3484978A}">
      <dgm:prSet/>
      <dgm:spPr/>
      <dgm:t>
        <a:bodyPr/>
        <a:lstStyle/>
        <a:p>
          <a:endParaRPr lang="en-GB"/>
        </a:p>
      </dgm:t>
    </dgm:pt>
    <dgm:pt modelId="{84C83255-300C-0743-9428-0AA13855194D}" type="sibTrans" cxnId="{550EBFC7-7EE4-B940-8303-A36F3484978A}">
      <dgm:prSet/>
      <dgm:spPr/>
      <dgm:t>
        <a:bodyPr/>
        <a:lstStyle/>
        <a:p>
          <a:endParaRPr lang="en-GB"/>
        </a:p>
      </dgm:t>
    </dgm:pt>
    <dgm:pt modelId="{CAE0ADD0-830A-9E49-9B1F-6EB59A516253}">
      <dgm:prSet/>
      <dgm:spPr/>
      <dgm:t>
        <a:bodyPr/>
        <a:lstStyle/>
        <a:p>
          <a:r>
            <a:rPr lang="en-US" b="1"/>
            <a:t>Explain the topic in your own words, but using the underlined keywords as well, to yourself</a:t>
          </a:r>
          <a:endParaRPr lang="en-ZA"/>
        </a:p>
      </dgm:t>
    </dgm:pt>
    <dgm:pt modelId="{9F851F41-31BC-D348-BCC0-49EFE8ABA574}" type="parTrans" cxnId="{6768B251-A148-134E-8097-84DBDD5C6C19}">
      <dgm:prSet/>
      <dgm:spPr/>
      <dgm:t>
        <a:bodyPr/>
        <a:lstStyle/>
        <a:p>
          <a:endParaRPr lang="en-GB"/>
        </a:p>
      </dgm:t>
    </dgm:pt>
    <dgm:pt modelId="{EC1A8346-44C3-9A4A-BCAE-A17CE16551A3}" type="sibTrans" cxnId="{6768B251-A148-134E-8097-84DBDD5C6C19}">
      <dgm:prSet/>
      <dgm:spPr/>
      <dgm:t>
        <a:bodyPr/>
        <a:lstStyle/>
        <a:p>
          <a:endParaRPr lang="en-GB"/>
        </a:p>
      </dgm:t>
    </dgm:pt>
    <dgm:pt modelId="{EC622427-C9B5-E64A-918B-37397671A9D9}">
      <dgm:prSet/>
      <dgm:spPr/>
      <dgm:t>
        <a:bodyPr/>
        <a:lstStyle/>
        <a:p>
          <a:r>
            <a:rPr lang="en-US" b="1"/>
            <a:t>Try to answer the question “What should I write? How should I write it?”</a:t>
          </a:r>
          <a:endParaRPr lang="en-ZA"/>
        </a:p>
      </dgm:t>
    </dgm:pt>
    <dgm:pt modelId="{B16ED07D-D393-5046-90D0-00046B11B539}" type="parTrans" cxnId="{5BF19371-CD54-D346-86D5-C95772099BFD}">
      <dgm:prSet/>
      <dgm:spPr/>
      <dgm:t>
        <a:bodyPr/>
        <a:lstStyle/>
        <a:p>
          <a:endParaRPr lang="en-GB"/>
        </a:p>
      </dgm:t>
    </dgm:pt>
    <dgm:pt modelId="{C5D816A4-C26F-BB41-A19D-91EC6111E005}" type="sibTrans" cxnId="{5BF19371-CD54-D346-86D5-C95772099BFD}">
      <dgm:prSet/>
      <dgm:spPr/>
      <dgm:t>
        <a:bodyPr/>
        <a:lstStyle/>
        <a:p>
          <a:endParaRPr lang="en-GB"/>
        </a:p>
      </dgm:t>
    </dgm:pt>
    <dgm:pt modelId="{BAF6A245-7BE6-8E4C-B01E-7405F471B82F}">
      <dgm:prSet/>
      <dgm:spPr/>
      <dgm:t>
        <a:bodyPr/>
        <a:lstStyle/>
        <a:p>
          <a:r>
            <a:rPr lang="en-US" b="1"/>
            <a:t>If you cannot answer, you might try to choose other keywords</a:t>
          </a:r>
          <a:endParaRPr lang="en-ZA"/>
        </a:p>
      </dgm:t>
    </dgm:pt>
    <dgm:pt modelId="{80C9D24E-A806-2845-BDC7-1BC21DC732E5}" type="parTrans" cxnId="{06BE7893-BC60-F64B-8600-1DB42E0BCD4B}">
      <dgm:prSet/>
      <dgm:spPr/>
      <dgm:t>
        <a:bodyPr/>
        <a:lstStyle/>
        <a:p>
          <a:endParaRPr lang="en-GB"/>
        </a:p>
      </dgm:t>
    </dgm:pt>
    <dgm:pt modelId="{76B6DA8C-3132-8F48-B11F-A6D300314A40}" type="sibTrans" cxnId="{06BE7893-BC60-F64B-8600-1DB42E0BCD4B}">
      <dgm:prSet/>
      <dgm:spPr/>
      <dgm:t>
        <a:bodyPr/>
        <a:lstStyle/>
        <a:p>
          <a:endParaRPr lang="en-GB"/>
        </a:p>
      </dgm:t>
    </dgm:pt>
    <dgm:pt modelId="{B401F5B9-3FC2-3B4F-98EC-F95D2DBDA2AE}" type="pres">
      <dgm:prSet presAssocID="{38149A47-469B-3649-94E7-714AC4F982B6}" presName="linear" presStyleCnt="0">
        <dgm:presLayoutVars>
          <dgm:animLvl val="lvl"/>
          <dgm:resizeHandles val="exact"/>
        </dgm:presLayoutVars>
      </dgm:prSet>
      <dgm:spPr/>
    </dgm:pt>
    <dgm:pt modelId="{F44049E3-8862-DD49-8B6C-2333DAE69251}" type="pres">
      <dgm:prSet presAssocID="{645F4C66-9FE2-444E-BD13-AA892C334D46}" presName="parentText" presStyleLbl="node1" presStyleIdx="0" presStyleCnt="5">
        <dgm:presLayoutVars>
          <dgm:chMax val="0"/>
          <dgm:bulletEnabled val="1"/>
        </dgm:presLayoutVars>
      </dgm:prSet>
      <dgm:spPr/>
    </dgm:pt>
    <dgm:pt modelId="{CD8E1A29-9FAD-A04F-992B-59C0D63D0CC4}" type="pres">
      <dgm:prSet presAssocID="{06F77C35-F201-2441-B90A-74680125B2C4}" presName="spacer" presStyleCnt="0"/>
      <dgm:spPr/>
    </dgm:pt>
    <dgm:pt modelId="{742564F7-DDA1-DB43-BC58-651EF542B8A7}" type="pres">
      <dgm:prSet presAssocID="{4D6AD3BD-0396-204A-95A9-780A7CD74A8B}" presName="parentText" presStyleLbl="node1" presStyleIdx="1" presStyleCnt="5">
        <dgm:presLayoutVars>
          <dgm:chMax val="0"/>
          <dgm:bulletEnabled val="1"/>
        </dgm:presLayoutVars>
      </dgm:prSet>
      <dgm:spPr/>
    </dgm:pt>
    <dgm:pt modelId="{A0DC2453-97CE-8B44-9120-0731800E6B29}" type="pres">
      <dgm:prSet presAssocID="{84C83255-300C-0743-9428-0AA13855194D}" presName="spacer" presStyleCnt="0"/>
      <dgm:spPr/>
    </dgm:pt>
    <dgm:pt modelId="{AC3AC73C-AB7F-E24B-A8BB-E0F24DF0B341}" type="pres">
      <dgm:prSet presAssocID="{CAE0ADD0-830A-9E49-9B1F-6EB59A516253}" presName="parentText" presStyleLbl="node1" presStyleIdx="2" presStyleCnt="5">
        <dgm:presLayoutVars>
          <dgm:chMax val="0"/>
          <dgm:bulletEnabled val="1"/>
        </dgm:presLayoutVars>
      </dgm:prSet>
      <dgm:spPr/>
    </dgm:pt>
    <dgm:pt modelId="{47B64055-2C84-0B4A-95B7-F33CAD1C838C}" type="pres">
      <dgm:prSet presAssocID="{EC1A8346-44C3-9A4A-BCAE-A17CE16551A3}" presName="spacer" presStyleCnt="0"/>
      <dgm:spPr/>
    </dgm:pt>
    <dgm:pt modelId="{7E951B7A-A3F9-4A49-8F7D-25726196E2D8}" type="pres">
      <dgm:prSet presAssocID="{EC622427-C9B5-E64A-918B-37397671A9D9}" presName="parentText" presStyleLbl="node1" presStyleIdx="3" presStyleCnt="5">
        <dgm:presLayoutVars>
          <dgm:chMax val="0"/>
          <dgm:bulletEnabled val="1"/>
        </dgm:presLayoutVars>
      </dgm:prSet>
      <dgm:spPr/>
    </dgm:pt>
    <dgm:pt modelId="{55C4A2E6-D9A1-704C-83F1-908738B3B544}" type="pres">
      <dgm:prSet presAssocID="{C5D816A4-C26F-BB41-A19D-91EC6111E005}" presName="spacer" presStyleCnt="0"/>
      <dgm:spPr/>
    </dgm:pt>
    <dgm:pt modelId="{39CC2D8A-D715-C44C-9A0B-C5C161936D31}" type="pres">
      <dgm:prSet presAssocID="{BAF6A245-7BE6-8E4C-B01E-7405F471B82F}" presName="parentText" presStyleLbl="node1" presStyleIdx="4" presStyleCnt="5">
        <dgm:presLayoutVars>
          <dgm:chMax val="0"/>
          <dgm:bulletEnabled val="1"/>
        </dgm:presLayoutVars>
      </dgm:prSet>
      <dgm:spPr/>
    </dgm:pt>
  </dgm:ptLst>
  <dgm:cxnLst>
    <dgm:cxn modelId="{6B71F900-E5A4-D24C-8204-25A88B47E101}" type="presOf" srcId="{38149A47-469B-3649-94E7-714AC4F982B6}" destId="{B401F5B9-3FC2-3B4F-98EC-F95D2DBDA2AE}" srcOrd="0" destOrd="0" presId="urn:microsoft.com/office/officeart/2005/8/layout/vList2"/>
    <dgm:cxn modelId="{D7F5B905-9A43-8544-8D75-17C1D5DA3FB7}" type="presOf" srcId="{4D6AD3BD-0396-204A-95A9-780A7CD74A8B}" destId="{742564F7-DDA1-DB43-BC58-651EF542B8A7}" srcOrd="0" destOrd="0" presId="urn:microsoft.com/office/officeart/2005/8/layout/vList2"/>
    <dgm:cxn modelId="{3AB9360D-BE84-5549-BD4D-96189D9FED0A}" type="presOf" srcId="{645F4C66-9FE2-444E-BD13-AA892C334D46}" destId="{F44049E3-8862-DD49-8B6C-2333DAE69251}" srcOrd="0" destOrd="0" presId="urn:microsoft.com/office/officeart/2005/8/layout/vList2"/>
    <dgm:cxn modelId="{A13A7631-7350-1143-B36A-E713F621C2B5}" srcId="{38149A47-469B-3649-94E7-714AC4F982B6}" destId="{645F4C66-9FE2-444E-BD13-AA892C334D46}" srcOrd="0" destOrd="0" parTransId="{F8854523-D0C1-CD4F-B1B5-BA4A195FA139}" sibTransId="{06F77C35-F201-2441-B90A-74680125B2C4}"/>
    <dgm:cxn modelId="{E472CD3F-72C4-0741-B8C3-6290108C5B04}" type="presOf" srcId="{CAE0ADD0-830A-9E49-9B1F-6EB59A516253}" destId="{AC3AC73C-AB7F-E24B-A8BB-E0F24DF0B341}" srcOrd="0" destOrd="0" presId="urn:microsoft.com/office/officeart/2005/8/layout/vList2"/>
    <dgm:cxn modelId="{6768B251-A148-134E-8097-84DBDD5C6C19}" srcId="{38149A47-469B-3649-94E7-714AC4F982B6}" destId="{CAE0ADD0-830A-9E49-9B1F-6EB59A516253}" srcOrd="2" destOrd="0" parTransId="{9F851F41-31BC-D348-BCC0-49EFE8ABA574}" sibTransId="{EC1A8346-44C3-9A4A-BCAE-A17CE16551A3}"/>
    <dgm:cxn modelId="{5BF19371-CD54-D346-86D5-C95772099BFD}" srcId="{38149A47-469B-3649-94E7-714AC4F982B6}" destId="{EC622427-C9B5-E64A-918B-37397671A9D9}" srcOrd="3" destOrd="0" parTransId="{B16ED07D-D393-5046-90D0-00046B11B539}" sibTransId="{C5D816A4-C26F-BB41-A19D-91EC6111E005}"/>
    <dgm:cxn modelId="{36FCBA87-33D9-C147-B6B6-E2FE5564A583}" type="presOf" srcId="{BAF6A245-7BE6-8E4C-B01E-7405F471B82F}" destId="{39CC2D8A-D715-C44C-9A0B-C5C161936D31}" srcOrd="0" destOrd="0" presId="urn:microsoft.com/office/officeart/2005/8/layout/vList2"/>
    <dgm:cxn modelId="{06BE7893-BC60-F64B-8600-1DB42E0BCD4B}" srcId="{38149A47-469B-3649-94E7-714AC4F982B6}" destId="{BAF6A245-7BE6-8E4C-B01E-7405F471B82F}" srcOrd="4" destOrd="0" parTransId="{80C9D24E-A806-2845-BDC7-1BC21DC732E5}" sibTransId="{76B6DA8C-3132-8F48-B11F-A6D300314A40}"/>
    <dgm:cxn modelId="{5107BABA-9110-2B44-AF3C-02D53E07AA8B}" type="presOf" srcId="{EC622427-C9B5-E64A-918B-37397671A9D9}" destId="{7E951B7A-A3F9-4A49-8F7D-25726196E2D8}" srcOrd="0" destOrd="0" presId="urn:microsoft.com/office/officeart/2005/8/layout/vList2"/>
    <dgm:cxn modelId="{550EBFC7-7EE4-B940-8303-A36F3484978A}" srcId="{38149A47-469B-3649-94E7-714AC4F982B6}" destId="{4D6AD3BD-0396-204A-95A9-780A7CD74A8B}" srcOrd="1" destOrd="0" parTransId="{185B6EAD-0881-B340-A9F4-7747CCB37BAF}" sibTransId="{84C83255-300C-0743-9428-0AA13855194D}"/>
    <dgm:cxn modelId="{7405E4A4-54DB-ED45-AE63-7D1D41216BC2}" type="presParOf" srcId="{B401F5B9-3FC2-3B4F-98EC-F95D2DBDA2AE}" destId="{F44049E3-8862-DD49-8B6C-2333DAE69251}" srcOrd="0" destOrd="0" presId="urn:microsoft.com/office/officeart/2005/8/layout/vList2"/>
    <dgm:cxn modelId="{4B1CC604-C5B3-B14D-BF9F-D9B220A1C630}" type="presParOf" srcId="{B401F5B9-3FC2-3B4F-98EC-F95D2DBDA2AE}" destId="{CD8E1A29-9FAD-A04F-992B-59C0D63D0CC4}" srcOrd="1" destOrd="0" presId="urn:microsoft.com/office/officeart/2005/8/layout/vList2"/>
    <dgm:cxn modelId="{99CCF8A4-6DB8-284E-9F39-ACB1744B285C}" type="presParOf" srcId="{B401F5B9-3FC2-3B4F-98EC-F95D2DBDA2AE}" destId="{742564F7-DDA1-DB43-BC58-651EF542B8A7}" srcOrd="2" destOrd="0" presId="urn:microsoft.com/office/officeart/2005/8/layout/vList2"/>
    <dgm:cxn modelId="{647B80E3-08B9-1046-80D9-2230F132D5BF}" type="presParOf" srcId="{B401F5B9-3FC2-3B4F-98EC-F95D2DBDA2AE}" destId="{A0DC2453-97CE-8B44-9120-0731800E6B29}" srcOrd="3" destOrd="0" presId="urn:microsoft.com/office/officeart/2005/8/layout/vList2"/>
    <dgm:cxn modelId="{8F7405D7-31C5-0349-80C2-BF990D20045E}" type="presParOf" srcId="{B401F5B9-3FC2-3B4F-98EC-F95D2DBDA2AE}" destId="{AC3AC73C-AB7F-E24B-A8BB-E0F24DF0B341}" srcOrd="4" destOrd="0" presId="urn:microsoft.com/office/officeart/2005/8/layout/vList2"/>
    <dgm:cxn modelId="{204B9507-1C46-5A40-AC44-000F55292D11}" type="presParOf" srcId="{B401F5B9-3FC2-3B4F-98EC-F95D2DBDA2AE}" destId="{47B64055-2C84-0B4A-95B7-F33CAD1C838C}" srcOrd="5" destOrd="0" presId="urn:microsoft.com/office/officeart/2005/8/layout/vList2"/>
    <dgm:cxn modelId="{63E4F5E0-BCFC-444B-AD56-9A2AF29DC130}" type="presParOf" srcId="{B401F5B9-3FC2-3B4F-98EC-F95D2DBDA2AE}" destId="{7E951B7A-A3F9-4A49-8F7D-25726196E2D8}" srcOrd="6" destOrd="0" presId="urn:microsoft.com/office/officeart/2005/8/layout/vList2"/>
    <dgm:cxn modelId="{229849FE-4970-6046-9EF4-6BE7BE450159}" type="presParOf" srcId="{B401F5B9-3FC2-3B4F-98EC-F95D2DBDA2AE}" destId="{55C4A2E6-D9A1-704C-83F1-908738B3B544}" srcOrd="7" destOrd="0" presId="urn:microsoft.com/office/officeart/2005/8/layout/vList2"/>
    <dgm:cxn modelId="{2A3A0DDC-E65F-044C-85B4-CAB2829F0871}" type="presParOf" srcId="{B401F5B9-3FC2-3B4F-98EC-F95D2DBDA2AE}" destId="{39CC2D8A-D715-C44C-9A0B-C5C161936D3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440B7-2C2E-8B45-9E9F-0A4E852A4DD1}"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GB"/>
        </a:p>
      </dgm:t>
    </dgm:pt>
    <dgm:pt modelId="{51BF9159-C5AA-3248-9CB6-9EAC723DD9BF}">
      <dgm:prSet/>
      <dgm:spPr/>
      <dgm:t>
        <a:bodyPr/>
        <a:lstStyle/>
        <a:p>
          <a:r>
            <a:rPr lang="en-US" b="1"/>
            <a:t>Note a general overview of the topic and take note of the following: title(s) and subheadings, summaries or abstracts, the introduction and conclusion, visual materials (pictures, charts, graphs or tables) and their captions, and the first and last sentences in paragraphs</a:t>
          </a:r>
          <a:endParaRPr lang="en-ZA"/>
        </a:p>
      </dgm:t>
    </dgm:pt>
    <dgm:pt modelId="{2ACA175A-BF39-1F43-A4ED-9A28113948A5}" type="parTrans" cxnId="{3899C113-A2E1-684B-8FF6-776742579362}">
      <dgm:prSet/>
      <dgm:spPr/>
      <dgm:t>
        <a:bodyPr/>
        <a:lstStyle/>
        <a:p>
          <a:endParaRPr lang="en-GB"/>
        </a:p>
      </dgm:t>
    </dgm:pt>
    <dgm:pt modelId="{A9096729-DBB4-AF4A-B8FF-297417FEB303}" type="sibTrans" cxnId="{3899C113-A2E1-684B-8FF6-776742579362}">
      <dgm:prSet/>
      <dgm:spPr/>
      <dgm:t>
        <a:bodyPr/>
        <a:lstStyle/>
        <a:p>
          <a:endParaRPr lang="en-GB"/>
        </a:p>
      </dgm:t>
    </dgm:pt>
    <dgm:pt modelId="{650E43FC-6C8A-5147-88E8-380480074419}">
      <dgm:prSet/>
      <dgm:spPr/>
      <dgm:t>
        <a:bodyPr/>
        <a:lstStyle/>
        <a:p>
          <a:r>
            <a:rPr lang="en-US" b="1"/>
            <a:t>Read the material twice. The first reading should be done without distractions. During the second reading, take notes or highlight important points</a:t>
          </a:r>
          <a:endParaRPr lang="en-ZA"/>
        </a:p>
      </dgm:t>
    </dgm:pt>
    <dgm:pt modelId="{209D68DF-1B24-8E46-89FE-82470E9CA790}" type="parTrans" cxnId="{22FB105E-FA46-6446-AA70-2EECE0FF7C39}">
      <dgm:prSet/>
      <dgm:spPr/>
      <dgm:t>
        <a:bodyPr/>
        <a:lstStyle/>
        <a:p>
          <a:endParaRPr lang="en-GB"/>
        </a:p>
      </dgm:t>
    </dgm:pt>
    <dgm:pt modelId="{5598848B-DAE7-3346-BF5F-89D883178930}" type="sibTrans" cxnId="{22FB105E-FA46-6446-AA70-2EECE0FF7C39}">
      <dgm:prSet/>
      <dgm:spPr/>
      <dgm:t>
        <a:bodyPr/>
        <a:lstStyle/>
        <a:p>
          <a:endParaRPr lang="en-GB"/>
        </a:p>
      </dgm:t>
    </dgm:pt>
    <dgm:pt modelId="{05AD8EB9-880B-4749-BF8E-DC6C2B442FA4}">
      <dgm:prSet/>
      <dgm:spPr/>
      <dgm:t>
        <a:bodyPr/>
        <a:lstStyle/>
        <a:p>
          <a:r>
            <a:rPr lang="en-US" b="1"/>
            <a:t>Ask yourself questions about interesting points and check the meanings of words you do not understand. </a:t>
          </a:r>
          <a:endParaRPr lang="en-ZA"/>
        </a:p>
      </dgm:t>
    </dgm:pt>
    <dgm:pt modelId="{3499FE79-F913-D747-ABF4-A7059D3D8940}" type="parTrans" cxnId="{58AC7BB9-192C-F449-AF91-856D3017DFCF}">
      <dgm:prSet/>
      <dgm:spPr/>
      <dgm:t>
        <a:bodyPr/>
        <a:lstStyle/>
        <a:p>
          <a:endParaRPr lang="en-GB"/>
        </a:p>
      </dgm:t>
    </dgm:pt>
    <dgm:pt modelId="{FCB5BEC1-174D-384E-9E81-BA1AA5C1C7BC}" type="sibTrans" cxnId="{58AC7BB9-192C-F449-AF91-856D3017DFCF}">
      <dgm:prSet/>
      <dgm:spPr/>
      <dgm:t>
        <a:bodyPr/>
        <a:lstStyle/>
        <a:p>
          <a:endParaRPr lang="en-GB"/>
        </a:p>
      </dgm:t>
    </dgm:pt>
    <dgm:pt modelId="{E419CA92-A9C8-1043-BFE8-EACF2182320B}" type="pres">
      <dgm:prSet presAssocID="{F04440B7-2C2E-8B45-9E9F-0A4E852A4DD1}" presName="linearFlow" presStyleCnt="0">
        <dgm:presLayoutVars>
          <dgm:dir/>
          <dgm:resizeHandles val="exact"/>
        </dgm:presLayoutVars>
      </dgm:prSet>
      <dgm:spPr/>
    </dgm:pt>
    <dgm:pt modelId="{99369674-2BF1-BD45-995E-13E77E1B1718}" type="pres">
      <dgm:prSet presAssocID="{51BF9159-C5AA-3248-9CB6-9EAC723DD9BF}" presName="composite" presStyleCnt="0"/>
      <dgm:spPr/>
    </dgm:pt>
    <dgm:pt modelId="{6E6CB087-63E1-BA4D-97F6-AF143868A52B}" type="pres">
      <dgm:prSet presAssocID="{51BF9159-C5AA-3248-9CB6-9EAC723DD9B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75975EF5-3789-AC45-BBD5-F5AEB8B90872}" type="pres">
      <dgm:prSet presAssocID="{51BF9159-C5AA-3248-9CB6-9EAC723DD9BF}" presName="txShp" presStyleLbl="node1" presStyleIdx="0" presStyleCnt="3">
        <dgm:presLayoutVars>
          <dgm:bulletEnabled val="1"/>
        </dgm:presLayoutVars>
      </dgm:prSet>
      <dgm:spPr/>
    </dgm:pt>
    <dgm:pt modelId="{A564A191-0D5B-1E49-817D-35D39151EED9}" type="pres">
      <dgm:prSet presAssocID="{A9096729-DBB4-AF4A-B8FF-297417FEB303}" presName="spacing" presStyleCnt="0"/>
      <dgm:spPr/>
    </dgm:pt>
    <dgm:pt modelId="{599FF44C-8ECB-814E-BFD5-12EED6899FB0}" type="pres">
      <dgm:prSet presAssocID="{650E43FC-6C8A-5147-88E8-380480074419}" presName="composite" presStyleCnt="0"/>
      <dgm:spPr/>
    </dgm:pt>
    <dgm:pt modelId="{02F870AD-08C9-7A40-9207-DDD947400D4C}" type="pres">
      <dgm:prSet presAssocID="{650E43FC-6C8A-5147-88E8-380480074419}"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65AB1992-50E3-DC45-B927-DD974C62FE36}" type="pres">
      <dgm:prSet presAssocID="{650E43FC-6C8A-5147-88E8-380480074419}" presName="txShp" presStyleLbl="node1" presStyleIdx="1" presStyleCnt="3">
        <dgm:presLayoutVars>
          <dgm:bulletEnabled val="1"/>
        </dgm:presLayoutVars>
      </dgm:prSet>
      <dgm:spPr/>
    </dgm:pt>
    <dgm:pt modelId="{58E8E7B1-84A4-144E-85D0-C96214438B6D}" type="pres">
      <dgm:prSet presAssocID="{5598848B-DAE7-3346-BF5F-89D883178930}" presName="spacing" presStyleCnt="0"/>
      <dgm:spPr/>
    </dgm:pt>
    <dgm:pt modelId="{89CD3C12-EE3B-F54B-878D-A72F6CECD506}" type="pres">
      <dgm:prSet presAssocID="{05AD8EB9-880B-4749-BF8E-DC6C2B442FA4}" presName="composite" presStyleCnt="0"/>
      <dgm:spPr/>
    </dgm:pt>
    <dgm:pt modelId="{624972BC-0FAA-D941-9578-068FB7AC78BC}" type="pres">
      <dgm:prSet presAssocID="{05AD8EB9-880B-4749-BF8E-DC6C2B442FA4}"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7CA6B29E-2AB4-9B42-A5DE-048D62CA5AA9}" type="pres">
      <dgm:prSet presAssocID="{05AD8EB9-880B-4749-BF8E-DC6C2B442FA4}" presName="txShp" presStyleLbl="node1" presStyleIdx="2" presStyleCnt="3">
        <dgm:presLayoutVars>
          <dgm:bulletEnabled val="1"/>
        </dgm:presLayoutVars>
      </dgm:prSet>
      <dgm:spPr/>
    </dgm:pt>
  </dgm:ptLst>
  <dgm:cxnLst>
    <dgm:cxn modelId="{3899C113-A2E1-684B-8FF6-776742579362}" srcId="{F04440B7-2C2E-8B45-9E9F-0A4E852A4DD1}" destId="{51BF9159-C5AA-3248-9CB6-9EAC723DD9BF}" srcOrd="0" destOrd="0" parTransId="{2ACA175A-BF39-1F43-A4ED-9A28113948A5}" sibTransId="{A9096729-DBB4-AF4A-B8FF-297417FEB303}"/>
    <dgm:cxn modelId="{22FB105E-FA46-6446-AA70-2EECE0FF7C39}" srcId="{F04440B7-2C2E-8B45-9E9F-0A4E852A4DD1}" destId="{650E43FC-6C8A-5147-88E8-380480074419}" srcOrd="1" destOrd="0" parTransId="{209D68DF-1B24-8E46-89FE-82470E9CA790}" sibTransId="{5598848B-DAE7-3346-BF5F-89D883178930}"/>
    <dgm:cxn modelId="{F83A1367-51AA-B140-8315-1E4BF4209FB6}" type="presOf" srcId="{05AD8EB9-880B-4749-BF8E-DC6C2B442FA4}" destId="{7CA6B29E-2AB4-9B42-A5DE-048D62CA5AA9}" srcOrd="0" destOrd="0" presId="urn:microsoft.com/office/officeart/2005/8/layout/vList3"/>
    <dgm:cxn modelId="{981883B4-2537-3C4E-AF95-0BF3A1AEA49E}" type="presOf" srcId="{650E43FC-6C8A-5147-88E8-380480074419}" destId="{65AB1992-50E3-DC45-B927-DD974C62FE36}" srcOrd="0" destOrd="0" presId="urn:microsoft.com/office/officeart/2005/8/layout/vList3"/>
    <dgm:cxn modelId="{58AC7BB9-192C-F449-AF91-856D3017DFCF}" srcId="{F04440B7-2C2E-8B45-9E9F-0A4E852A4DD1}" destId="{05AD8EB9-880B-4749-BF8E-DC6C2B442FA4}" srcOrd="2" destOrd="0" parTransId="{3499FE79-F913-D747-ABF4-A7059D3D8940}" sibTransId="{FCB5BEC1-174D-384E-9E81-BA1AA5C1C7BC}"/>
    <dgm:cxn modelId="{A98A1FEC-5149-C742-A8FA-864790A01C7E}" type="presOf" srcId="{51BF9159-C5AA-3248-9CB6-9EAC723DD9BF}" destId="{75975EF5-3789-AC45-BBD5-F5AEB8B90872}" srcOrd="0" destOrd="0" presId="urn:microsoft.com/office/officeart/2005/8/layout/vList3"/>
    <dgm:cxn modelId="{2B761FFE-16DF-834C-9E0A-4DD3AB750D89}" type="presOf" srcId="{F04440B7-2C2E-8B45-9E9F-0A4E852A4DD1}" destId="{E419CA92-A9C8-1043-BFE8-EACF2182320B}" srcOrd="0" destOrd="0" presId="urn:microsoft.com/office/officeart/2005/8/layout/vList3"/>
    <dgm:cxn modelId="{D2805CDE-7A6A-E945-86BD-71FFE2BDB1C3}" type="presParOf" srcId="{E419CA92-A9C8-1043-BFE8-EACF2182320B}" destId="{99369674-2BF1-BD45-995E-13E77E1B1718}" srcOrd="0" destOrd="0" presId="urn:microsoft.com/office/officeart/2005/8/layout/vList3"/>
    <dgm:cxn modelId="{B010F0B1-4FB1-BB47-A2BA-542A6933BC6D}" type="presParOf" srcId="{99369674-2BF1-BD45-995E-13E77E1B1718}" destId="{6E6CB087-63E1-BA4D-97F6-AF143868A52B}" srcOrd="0" destOrd="0" presId="urn:microsoft.com/office/officeart/2005/8/layout/vList3"/>
    <dgm:cxn modelId="{6B2D6B05-1F60-3E40-AEDA-C05C216F2BB8}" type="presParOf" srcId="{99369674-2BF1-BD45-995E-13E77E1B1718}" destId="{75975EF5-3789-AC45-BBD5-F5AEB8B90872}" srcOrd="1" destOrd="0" presId="urn:microsoft.com/office/officeart/2005/8/layout/vList3"/>
    <dgm:cxn modelId="{7D1DA406-DE95-2444-A7AB-B9D17B109BF4}" type="presParOf" srcId="{E419CA92-A9C8-1043-BFE8-EACF2182320B}" destId="{A564A191-0D5B-1E49-817D-35D39151EED9}" srcOrd="1" destOrd="0" presId="urn:microsoft.com/office/officeart/2005/8/layout/vList3"/>
    <dgm:cxn modelId="{BC9A202A-F871-7B48-A114-D947D1B76D73}" type="presParOf" srcId="{E419CA92-A9C8-1043-BFE8-EACF2182320B}" destId="{599FF44C-8ECB-814E-BFD5-12EED6899FB0}" srcOrd="2" destOrd="0" presId="urn:microsoft.com/office/officeart/2005/8/layout/vList3"/>
    <dgm:cxn modelId="{F2660656-06A8-DD40-AE57-BB5078A5A43D}" type="presParOf" srcId="{599FF44C-8ECB-814E-BFD5-12EED6899FB0}" destId="{02F870AD-08C9-7A40-9207-DDD947400D4C}" srcOrd="0" destOrd="0" presId="urn:microsoft.com/office/officeart/2005/8/layout/vList3"/>
    <dgm:cxn modelId="{212452F5-A674-A440-ACF0-9331CB637CC4}" type="presParOf" srcId="{599FF44C-8ECB-814E-BFD5-12EED6899FB0}" destId="{65AB1992-50E3-DC45-B927-DD974C62FE36}" srcOrd="1" destOrd="0" presId="urn:microsoft.com/office/officeart/2005/8/layout/vList3"/>
    <dgm:cxn modelId="{550DC834-6A91-F94A-BEB8-870C5FBE0A52}" type="presParOf" srcId="{E419CA92-A9C8-1043-BFE8-EACF2182320B}" destId="{58E8E7B1-84A4-144E-85D0-C96214438B6D}" srcOrd="3" destOrd="0" presId="urn:microsoft.com/office/officeart/2005/8/layout/vList3"/>
    <dgm:cxn modelId="{752D94C3-E3E9-5642-AB4F-AFEA52D06867}" type="presParOf" srcId="{E419CA92-A9C8-1043-BFE8-EACF2182320B}" destId="{89CD3C12-EE3B-F54B-878D-A72F6CECD506}" srcOrd="4" destOrd="0" presId="urn:microsoft.com/office/officeart/2005/8/layout/vList3"/>
    <dgm:cxn modelId="{F3EC178E-7E36-FA4C-BD3D-E5595F5C2688}" type="presParOf" srcId="{89CD3C12-EE3B-F54B-878D-A72F6CECD506}" destId="{624972BC-0FAA-D941-9578-068FB7AC78BC}" srcOrd="0" destOrd="0" presId="urn:microsoft.com/office/officeart/2005/8/layout/vList3"/>
    <dgm:cxn modelId="{4C2EF3B7-7BAA-0B4F-A737-81772AC0DA73}" type="presParOf" srcId="{89CD3C12-EE3B-F54B-878D-A72F6CECD506}" destId="{7CA6B29E-2AB4-9B42-A5DE-048D62CA5AA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175C78-D867-7646-A44E-3AD13CE1C558}" type="doc">
      <dgm:prSet loTypeId="urn:microsoft.com/office/officeart/2005/8/layout/hProcess10" loCatId="list" qsTypeId="urn:microsoft.com/office/officeart/2005/8/quickstyle/simple1" qsCatId="simple" csTypeId="urn:microsoft.com/office/officeart/2005/8/colors/colorful2" csCatId="colorful" phldr="1"/>
      <dgm:spPr/>
      <dgm:t>
        <a:bodyPr/>
        <a:lstStyle/>
        <a:p>
          <a:endParaRPr lang="en-GB"/>
        </a:p>
      </dgm:t>
    </dgm:pt>
    <dgm:pt modelId="{52EAE644-55FA-C347-882D-5199B9743EF6}">
      <dgm:prSet/>
      <dgm:spPr/>
      <dgm:t>
        <a:bodyPr/>
        <a:lstStyle/>
        <a:p>
          <a:r>
            <a:rPr lang="en-US" b="1"/>
            <a:t>Keywords are the words and phrases that people type into search engines to find what they're looking for.</a:t>
          </a:r>
          <a:endParaRPr lang="en-ZA"/>
        </a:p>
      </dgm:t>
    </dgm:pt>
    <dgm:pt modelId="{367F97E1-EABC-5444-8590-4534320F9B45}" type="parTrans" cxnId="{65305A45-ED9D-524D-94BD-155C604EBE17}">
      <dgm:prSet/>
      <dgm:spPr/>
      <dgm:t>
        <a:bodyPr/>
        <a:lstStyle/>
        <a:p>
          <a:endParaRPr lang="en-GB"/>
        </a:p>
      </dgm:t>
    </dgm:pt>
    <dgm:pt modelId="{CC2192CF-C7A6-6841-A832-F85A436C565C}" type="sibTrans" cxnId="{65305A45-ED9D-524D-94BD-155C604EBE17}">
      <dgm:prSet/>
      <dgm:spPr/>
      <dgm:t>
        <a:bodyPr/>
        <a:lstStyle/>
        <a:p>
          <a:endParaRPr lang="en-GB"/>
        </a:p>
      </dgm:t>
    </dgm:pt>
    <dgm:pt modelId="{9903540C-72F8-6849-8FB3-6402FD44B2A8}">
      <dgm:prSet/>
      <dgm:spPr/>
      <dgm:t>
        <a:bodyPr/>
        <a:lstStyle/>
        <a:p>
          <a:r>
            <a:rPr lang="en-US" b="1"/>
            <a:t>Keywords you underline are usually nouns, group of nouns, verbs etc. except articles (a, an, the), prepositions (for, in, at etc.) and others.</a:t>
          </a:r>
          <a:endParaRPr lang="en-ZA"/>
        </a:p>
      </dgm:t>
    </dgm:pt>
    <dgm:pt modelId="{BC7AD195-E728-A146-8CC5-BDB065EE783D}" type="parTrans" cxnId="{DBD45A02-E409-9743-89FB-0CEE382FA3B2}">
      <dgm:prSet/>
      <dgm:spPr/>
      <dgm:t>
        <a:bodyPr/>
        <a:lstStyle/>
        <a:p>
          <a:endParaRPr lang="en-GB"/>
        </a:p>
      </dgm:t>
    </dgm:pt>
    <dgm:pt modelId="{45F5347F-1BA8-2E42-9699-A3BC80001B5A}" type="sibTrans" cxnId="{DBD45A02-E409-9743-89FB-0CEE382FA3B2}">
      <dgm:prSet/>
      <dgm:spPr/>
      <dgm:t>
        <a:bodyPr/>
        <a:lstStyle/>
        <a:p>
          <a:endParaRPr lang="en-GB"/>
        </a:p>
      </dgm:t>
    </dgm:pt>
    <dgm:pt modelId="{E284C744-8EAA-C840-AC6D-10F6C0191705}">
      <dgm:prSet/>
      <dgm:spPr/>
      <dgm:t>
        <a:bodyPr/>
        <a:lstStyle/>
        <a:p>
          <a:r>
            <a:rPr lang="en-US" b="1"/>
            <a:t>An extremely important strategy of underlining keyword is to identify the focus of the question, especially in MCQs (Multiple Choice Questions). </a:t>
          </a:r>
          <a:endParaRPr lang="en-ZA"/>
        </a:p>
      </dgm:t>
    </dgm:pt>
    <dgm:pt modelId="{B7DCFC15-D10D-5747-95F8-113E14CCED73}" type="parTrans" cxnId="{166026DC-CB10-3341-AB2F-731BD115C5B7}">
      <dgm:prSet/>
      <dgm:spPr/>
      <dgm:t>
        <a:bodyPr/>
        <a:lstStyle/>
        <a:p>
          <a:endParaRPr lang="en-GB"/>
        </a:p>
      </dgm:t>
    </dgm:pt>
    <dgm:pt modelId="{7139ABB3-04FD-424A-9AEF-2F6FF6AD87CA}" type="sibTrans" cxnId="{166026DC-CB10-3341-AB2F-731BD115C5B7}">
      <dgm:prSet/>
      <dgm:spPr/>
      <dgm:t>
        <a:bodyPr/>
        <a:lstStyle/>
        <a:p>
          <a:endParaRPr lang="en-GB"/>
        </a:p>
      </dgm:t>
    </dgm:pt>
    <dgm:pt modelId="{5AE4A575-C422-854A-AE63-7DBE5DA74BC0}" type="pres">
      <dgm:prSet presAssocID="{CC175C78-D867-7646-A44E-3AD13CE1C558}" presName="Name0" presStyleCnt="0">
        <dgm:presLayoutVars>
          <dgm:dir/>
          <dgm:resizeHandles val="exact"/>
        </dgm:presLayoutVars>
      </dgm:prSet>
      <dgm:spPr/>
    </dgm:pt>
    <dgm:pt modelId="{4ACA84C4-7282-E949-B9E7-5CC98D10B3AD}" type="pres">
      <dgm:prSet presAssocID="{52EAE644-55FA-C347-882D-5199B9743EF6}" presName="composite" presStyleCnt="0"/>
      <dgm:spPr/>
    </dgm:pt>
    <dgm:pt modelId="{C77A1012-29B1-CE4A-8D7E-E4868B072665}" type="pres">
      <dgm:prSet presAssocID="{52EAE644-55FA-C347-882D-5199B9743EF6}" presName="imagSh" presStyleLbl="bgImgPlace1" presStyleIdx="0" presStyleCnt="3" custLinFactNeighborX="5973" custLinFactNeighborY="-2324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5F62537-DE4E-644E-8589-B9CF18A8EF51}" type="pres">
      <dgm:prSet presAssocID="{52EAE644-55FA-C347-882D-5199B9743EF6}" presName="txNode" presStyleLbl="node1" presStyleIdx="0" presStyleCnt="3">
        <dgm:presLayoutVars>
          <dgm:bulletEnabled val="1"/>
        </dgm:presLayoutVars>
      </dgm:prSet>
      <dgm:spPr/>
    </dgm:pt>
    <dgm:pt modelId="{7076483A-E5BB-544D-86AB-147C20D26B6C}" type="pres">
      <dgm:prSet presAssocID="{CC2192CF-C7A6-6841-A832-F85A436C565C}" presName="sibTrans" presStyleLbl="sibTrans2D1" presStyleIdx="0" presStyleCnt="2"/>
      <dgm:spPr/>
    </dgm:pt>
    <dgm:pt modelId="{11F5395D-FC9A-DA4D-9B60-CBAA58F4D597}" type="pres">
      <dgm:prSet presAssocID="{CC2192CF-C7A6-6841-A832-F85A436C565C}" presName="connTx" presStyleLbl="sibTrans2D1" presStyleIdx="0" presStyleCnt="2"/>
      <dgm:spPr/>
    </dgm:pt>
    <dgm:pt modelId="{ECDE0A93-439C-044D-B8A8-71AA1512E9C2}" type="pres">
      <dgm:prSet presAssocID="{9903540C-72F8-6849-8FB3-6402FD44B2A8}" presName="composite" presStyleCnt="0"/>
      <dgm:spPr/>
    </dgm:pt>
    <dgm:pt modelId="{5776E63C-2698-C549-8CB6-BB2FEF956FD1}" type="pres">
      <dgm:prSet presAssocID="{9903540C-72F8-6849-8FB3-6402FD44B2A8}" presName="imagSh" presStyleLbl="bgImgPlace1" presStyleIdx="1" presStyleCnt="3" custLinFactNeighborX="-431" custLinFactNeighborY="-1057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D1ED721-6621-1B4B-B3A2-30C39770E2A1}" type="pres">
      <dgm:prSet presAssocID="{9903540C-72F8-6849-8FB3-6402FD44B2A8}" presName="txNode" presStyleLbl="node1" presStyleIdx="1" presStyleCnt="3">
        <dgm:presLayoutVars>
          <dgm:bulletEnabled val="1"/>
        </dgm:presLayoutVars>
      </dgm:prSet>
      <dgm:spPr/>
    </dgm:pt>
    <dgm:pt modelId="{187DD2C6-79B4-DC4A-A59D-AAC4A7765B42}" type="pres">
      <dgm:prSet presAssocID="{45F5347F-1BA8-2E42-9699-A3BC80001B5A}" presName="sibTrans" presStyleLbl="sibTrans2D1" presStyleIdx="1" presStyleCnt="2"/>
      <dgm:spPr/>
    </dgm:pt>
    <dgm:pt modelId="{1E9B6566-342D-6B44-9595-946A03679D9E}" type="pres">
      <dgm:prSet presAssocID="{45F5347F-1BA8-2E42-9699-A3BC80001B5A}" presName="connTx" presStyleLbl="sibTrans2D1" presStyleIdx="1" presStyleCnt="2"/>
      <dgm:spPr/>
    </dgm:pt>
    <dgm:pt modelId="{DF5702F7-074B-1146-B87C-BB17255DBEFD}" type="pres">
      <dgm:prSet presAssocID="{E284C744-8EAA-C840-AC6D-10F6C0191705}" presName="composite" presStyleCnt="0"/>
      <dgm:spPr/>
    </dgm:pt>
    <dgm:pt modelId="{7BD89E28-BC3D-6C40-91E0-81D429113984}" type="pres">
      <dgm:prSet presAssocID="{E284C744-8EAA-C840-AC6D-10F6C0191705}" presName="imagSh" presStyleLbl="bgImgPlace1" presStyleIdx="2" presStyleCnt="3" custLinFactNeighborX="-1295" custLinFactNeighborY="-10571"/>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1D9A0316-4599-804B-9B5E-5ABF96FBD98B}" type="pres">
      <dgm:prSet presAssocID="{E284C744-8EAA-C840-AC6D-10F6C0191705}" presName="txNode" presStyleLbl="node1" presStyleIdx="2" presStyleCnt="3">
        <dgm:presLayoutVars>
          <dgm:bulletEnabled val="1"/>
        </dgm:presLayoutVars>
      </dgm:prSet>
      <dgm:spPr/>
    </dgm:pt>
  </dgm:ptLst>
  <dgm:cxnLst>
    <dgm:cxn modelId="{DBD45A02-E409-9743-89FB-0CEE382FA3B2}" srcId="{CC175C78-D867-7646-A44E-3AD13CE1C558}" destId="{9903540C-72F8-6849-8FB3-6402FD44B2A8}" srcOrd="1" destOrd="0" parTransId="{BC7AD195-E728-A146-8CC5-BDB065EE783D}" sibTransId="{45F5347F-1BA8-2E42-9699-A3BC80001B5A}"/>
    <dgm:cxn modelId="{C3CD280B-CD78-0146-BCAF-60000730E79B}" type="presOf" srcId="{CC175C78-D867-7646-A44E-3AD13CE1C558}" destId="{5AE4A575-C422-854A-AE63-7DBE5DA74BC0}" srcOrd="0" destOrd="0" presId="urn:microsoft.com/office/officeart/2005/8/layout/hProcess10"/>
    <dgm:cxn modelId="{ED9A4812-C6E9-2D4E-A183-2577C830A9CD}" type="presOf" srcId="{9903540C-72F8-6849-8FB3-6402FD44B2A8}" destId="{1D1ED721-6621-1B4B-B3A2-30C39770E2A1}" srcOrd="0" destOrd="0" presId="urn:microsoft.com/office/officeart/2005/8/layout/hProcess10"/>
    <dgm:cxn modelId="{65305A45-ED9D-524D-94BD-155C604EBE17}" srcId="{CC175C78-D867-7646-A44E-3AD13CE1C558}" destId="{52EAE644-55FA-C347-882D-5199B9743EF6}" srcOrd="0" destOrd="0" parTransId="{367F97E1-EABC-5444-8590-4534320F9B45}" sibTransId="{CC2192CF-C7A6-6841-A832-F85A436C565C}"/>
    <dgm:cxn modelId="{B561A461-194A-9244-B1CB-81D284726D86}" type="presOf" srcId="{CC2192CF-C7A6-6841-A832-F85A436C565C}" destId="{7076483A-E5BB-544D-86AB-147C20D26B6C}" srcOrd="0" destOrd="0" presId="urn:microsoft.com/office/officeart/2005/8/layout/hProcess10"/>
    <dgm:cxn modelId="{BC47CDA7-F67E-9A44-A0F1-27E3D9787B6A}" type="presOf" srcId="{45F5347F-1BA8-2E42-9699-A3BC80001B5A}" destId="{1E9B6566-342D-6B44-9595-946A03679D9E}" srcOrd="1" destOrd="0" presId="urn:microsoft.com/office/officeart/2005/8/layout/hProcess10"/>
    <dgm:cxn modelId="{5C784FBD-BAB2-8A4E-9CB9-59EFB0698204}" type="presOf" srcId="{E284C744-8EAA-C840-AC6D-10F6C0191705}" destId="{1D9A0316-4599-804B-9B5E-5ABF96FBD98B}" srcOrd="0" destOrd="0" presId="urn:microsoft.com/office/officeart/2005/8/layout/hProcess10"/>
    <dgm:cxn modelId="{43A7ABCB-8001-3D4E-BABC-177FB293F1C7}" type="presOf" srcId="{CC2192CF-C7A6-6841-A832-F85A436C565C}" destId="{11F5395D-FC9A-DA4D-9B60-CBAA58F4D597}" srcOrd="1" destOrd="0" presId="urn:microsoft.com/office/officeart/2005/8/layout/hProcess10"/>
    <dgm:cxn modelId="{166026DC-CB10-3341-AB2F-731BD115C5B7}" srcId="{CC175C78-D867-7646-A44E-3AD13CE1C558}" destId="{E284C744-8EAA-C840-AC6D-10F6C0191705}" srcOrd="2" destOrd="0" parTransId="{B7DCFC15-D10D-5747-95F8-113E14CCED73}" sibTransId="{7139ABB3-04FD-424A-9AEF-2F6FF6AD87CA}"/>
    <dgm:cxn modelId="{860606F5-47E7-8C42-B12E-9C23450DB532}" type="presOf" srcId="{52EAE644-55FA-C347-882D-5199B9743EF6}" destId="{B5F62537-DE4E-644E-8589-B9CF18A8EF51}" srcOrd="0" destOrd="0" presId="urn:microsoft.com/office/officeart/2005/8/layout/hProcess10"/>
    <dgm:cxn modelId="{560EBBF6-17F7-5E4C-96FD-180EBF444F31}" type="presOf" srcId="{45F5347F-1BA8-2E42-9699-A3BC80001B5A}" destId="{187DD2C6-79B4-DC4A-A59D-AAC4A7765B42}" srcOrd="0" destOrd="0" presId="urn:microsoft.com/office/officeart/2005/8/layout/hProcess10"/>
    <dgm:cxn modelId="{50570497-104C-6547-8DCF-534F616D89EB}" type="presParOf" srcId="{5AE4A575-C422-854A-AE63-7DBE5DA74BC0}" destId="{4ACA84C4-7282-E949-B9E7-5CC98D10B3AD}" srcOrd="0" destOrd="0" presId="urn:microsoft.com/office/officeart/2005/8/layout/hProcess10"/>
    <dgm:cxn modelId="{B7C4ED6D-7B91-7745-AA9C-16EF0806ADE8}" type="presParOf" srcId="{4ACA84C4-7282-E949-B9E7-5CC98D10B3AD}" destId="{C77A1012-29B1-CE4A-8D7E-E4868B072665}" srcOrd="0" destOrd="0" presId="urn:microsoft.com/office/officeart/2005/8/layout/hProcess10"/>
    <dgm:cxn modelId="{6F2D106B-51C9-C94A-89C3-3484730A479B}" type="presParOf" srcId="{4ACA84C4-7282-E949-B9E7-5CC98D10B3AD}" destId="{B5F62537-DE4E-644E-8589-B9CF18A8EF51}" srcOrd="1" destOrd="0" presId="urn:microsoft.com/office/officeart/2005/8/layout/hProcess10"/>
    <dgm:cxn modelId="{46C5B294-6BF2-E940-A0EB-B0782450EC11}" type="presParOf" srcId="{5AE4A575-C422-854A-AE63-7DBE5DA74BC0}" destId="{7076483A-E5BB-544D-86AB-147C20D26B6C}" srcOrd="1" destOrd="0" presId="urn:microsoft.com/office/officeart/2005/8/layout/hProcess10"/>
    <dgm:cxn modelId="{F9EB638A-B7AF-D145-932F-1B46181DE586}" type="presParOf" srcId="{7076483A-E5BB-544D-86AB-147C20D26B6C}" destId="{11F5395D-FC9A-DA4D-9B60-CBAA58F4D597}" srcOrd="0" destOrd="0" presId="urn:microsoft.com/office/officeart/2005/8/layout/hProcess10"/>
    <dgm:cxn modelId="{1051D947-475D-0549-B30F-AC6E2B756FBE}" type="presParOf" srcId="{5AE4A575-C422-854A-AE63-7DBE5DA74BC0}" destId="{ECDE0A93-439C-044D-B8A8-71AA1512E9C2}" srcOrd="2" destOrd="0" presId="urn:microsoft.com/office/officeart/2005/8/layout/hProcess10"/>
    <dgm:cxn modelId="{0FCACE55-AB10-FE43-8D4C-18E70BA35AF4}" type="presParOf" srcId="{ECDE0A93-439C-044D-B8A8-71AA1512E9C2}" destId="{5776E63C-2698-C549-8CB6-BB2FEF956FD1}" srcOrd="0" destOrd="0" presId="urn:microsoft.com/office/officeart/2005/8/layout/hProcess10"/>
    <dgm:cxn modelId="{675FB276-64F1-4443-8227-BDADB955A20D}" type="presParOf" srcId="{ECDE0A93-439C-044D-B8A8-71AA1512E9C2}" destId="{1D1ED721-6621-1B4B-B3A2-30C39770E2A1}" srcOrd="1" destOrd="0" presId="urn:microsoft.com/office/officeart/2005/8/layout/hProcess10"/>
    <dgm:cxn modelId="{C62D9B2B-F927-CB49-A1FB-FF1C382B473D}" type="presParOf" srcId="{5AE4A575-C422-854A-AE63-7DBE5DA74BC0}" destId="{187DD2C6-79B4-DC4A-A59D-AAC4A7765B42}" srcOrd="3" destOrd="0" presId="urn:microsoft.com/office/officeart/2005/8/layout/hProcess10"/>
    <dgm:cxn modelId="{1A5FC983-42C5-9248-BED0-5092DAE23EDD}" type="presParOf" srcId="{187DD2C6-79B4-DC4A-A59D-AAC4A7765B42}" destId="{1E9B6566-342D-6B44-9595-946A03679D9E}" srcOrd="0" destOrd="0" presId="urn:microsoft.com/office/officeart/2005/8/layout/hProcess10"/>
    <dgm:cxn modelId="{8E9ACA75-76A2-CA4E-B9C4-B63B8082BAA1}" type="presParOf" srcId="{5AE4A575-C422-854A-AE63-7DBE5DA74BC0}" destId="{DF5702F7-074B-1146-B87C-BB17255DBEFD}" srcOrd="4" destOrd="0" presId="urn:microsoft.com/office/officeart/2005/8/layout/hProcess10"/>
    <dgm:cxn modelId="{B52287C3-B2D6-5F45-BF90-95847D9640FD}" type="presParOf" srcId="{DF5702F7-074B-1146-B87C-BB17255DBEFD}" destId="{7BD89E28-BC3D-6C40-91E0-81D429113984}" srcOrd="0" destOrd="0" presId="urn:microsoft.com/office/officeart/2005/8/layout/hProcess10"/>
    <dgm:cxn modelId="{4FAB3110-DB71-2C45-914C-A39A1062B95F}" type="presParOf" srcId="{DF5702F7-074B-1146-B87C-BB17255DBEFD}" destId="{1D9A0316-4599-804B-9B5E-5ABF96FBD98B}"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1C8255-5D9D-F446-B726-CBFFC2F271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7A39957D-56B0-C940-A046-596A9243A191}">
      <dgm:prSet/>
      <dgm:spPr/>
      <dgm:t>
        <a:bodyPr/>
        <a:lstStyle/>
        <a:p>
          <a:r>
            <a:rPr lang="en-US" b="1" dirty="0"/>
            <a:t>ANSWER: MELTED</a:t>
          </a:r>
          <a:endParaRPr lang="en-ZA" dirty="0"/>
        </a:p>
      </dgm:t>
    </dgm:pt>
    <dgm:pt modelId="{AC13CBEC-7E23-CE47-894A-313E87D6A6A1}" type="parTrans" cxnId="{BE02BA87-FC76-344B-9498-EBC7C658275F}">
      <dgm:prSet/>
      <dgm:spPr/>
      <dgm:t>
        <a:bodyPr/>
        <a:lstStyle/>
        <a:p>
          <a:endParaRPr lang="en-GB"/>
        </a:p>
      </dgm:t>
    </dgm:pt>
    <dgm:pt modelId="{D62A6EE8-E979-D649-8A0D-3D0A1D1F91B3}" type="sibTrans" cxnId="{BE02BA87-FC76-344B-9498-EBC7C658275F}">
      <dgm:prSet/>
      <dgm:spPr/>
      <dgm:t>
        <a:bodyPr/>
        <a:lstStyle/>
        <a:p>
          <a:endParaRPr lang="en-GB"/>
        </a:p>
      </dgm:t>
    </dgm:pt>
    <dgm:pt modelId="{D4E1CDC0-CFF9-4B49-815A-06135C7EDAC2}" type="pres">
      <dgm:prSet presAssocID="{381C8255-5D9D-F446-B726-CBFFC2F2714D}" presName="linear" presStyleCnt="0">
        <dgm:presLayoutVars>
          <dgm:animLvl val="lvl"/>
          <dgm:resizeHandles val="exact"/>
        </dgm:presLayoutVars>
      </dgm:prSet>
      <dgm:spPr/>
    </dgm:pt>
    <dgm:pt modelId="{DC39A267-A696-1F4C-805A-B543686915AD}" type="pres">
      <dgm:prSet presAssocID="{7A39957D-56B0-C940-A046-596A9243A191}" presName="parentText" presStyleLbl="node1" presStyleIdx="0" presStyleCnt="1">
        <dgm:presLayoutVars>
          <dgm:chMax val="0"/>
          <dgm:bulletEnabled val="1"/>
        </dgm:presLayoutVars>
      </dgm:prSet>
      <dgm:spPr/>
    </dgm:pt>
  </dgm:ptLst>
  <dgm:cxnLst>
    <dgm:cxn modelId="{759A9386-01F1-D946-9BC7-882D9C94AA82}" type="presOf" srcId="{7A39957D-56B0-C940-A046-596A9243A191}" destId="{DC39A267-A696-1F4C-805A-B543686915AD}" srcOrd="0" destOrd="0" presId="urn:microsoft.com/office/officeart/2005/8/layout/vList2"/>
    <dgm:cxn modelId="{BE02BA87-FC76-344B-9498-EBC7C658275F}" srcId="{381C8255-5D9D-F446-B726-CBFFC2F2714D}" destId="{7A39957D-56B0-C940-A046-596A9243A191}" srcOrd="0" destOrd="0" parTransId="{AC13CBEC-7E23-CE47-894A-313E87D6A6A1}" sibTransId="{D62A6EE8-E979-D649-8A0D-3D0A1D1F91B3}"/>
    <dgm:cxn modelId="{151266A3-4DF9-2547-BB74-6BAE5A5B788B}" type="presOf" srcId="{381C8255-5D9D-F446-B726-CBFFC2F2714D}" destId="{D4E1CDC0-CFF9-4B49-815A-06135C7EDAC2}" srcOrd="0" destOrd="0" presId="urn:microsoft.com/office/officeart/2005/8/layout/vList2"/>
    <dgm:cxn modelId="{AC1DAA6B-8FB1-3F46-9C74-4EF5632839B7}" type="presParOf" srcId="{D4E1CDC0-CFF9-4B49-815A-06135C7EDAC2}" destId="{DC39A267-A696-1F4C-805A-B543686915A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3964D3-8A9E-2C4A-A5AF-2BE41923925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6259CBBF-3F1B-694C-972E-99ED54F439F8}">
      <dgm:prSet/>
      <dgm:spPr/>
      <dgm:t>
        <a:bodyPr/>
        <a:lstStyle/>
        <a:p>
          <a:r>
            <a:rPr lang="en-US" b="1"/>
            <a:t>Writing someone else's text in your own words is otherwise known as paraphrasing and is an essential skill. Simply put, paraphrasing means that when sharing someone else's ideas and information, you do so use your own words.</a:t>
          </a:r>
          <a:endParaRPr lang="en-ZA"/>
        </a:p>
      </dgm:t>
    </dgm:pt>
    <dgm:pt modelId="{6DEFA168-F4B3-9F43-9886-79255282E06D}" type="parTrans" cxnId="{F791F1A2-5DF3-8944-B1E5-BEC6185A4EE6}">
      <dgm:prSet/>
      <dgm:spPr/>
      <dgm:t>
        <a:bodyPr/>
        <a:lstStyle/>
        <a:p>
          <a:endParaRPr lang="en-GB"/>
        </a:p>
      </dgm:t>
    </dgm:pt>
    <dgm:pt modelId="{22943A17-160F-4541-8467-A0999566D44E}" type="sibTrans" cxnId="{F791F1A2-5DF3-8944-B1E5-BEC6185A4EE6}">
      <dgm:prSet/>
      <dgm:spPr/>
      <dgm:t>
        <a:bodyPr/>
        <a:lstStyle/>
        <a:p>
          <a:endParaRPr lang="en-GB"/>
        </a:p>
      </dgm:t>
    </dgm:pt>
    <dgm:pt modelId="{74617311-F5DA-E145-8B0D-9E1019DFE853}">
      <dgm:prSet/>
      <dgm:spPr/>
      <dgm:t>
        <a:bodyPr/>
        <a:lstStyle/>
        <a:p>
          <a:r>
            <a:rPr lang="en-US" b="1"/>
            <a:t>The golden rule of paraphrasing is that you must fully understand the source information before attempting to re-write it. Once you fully comprehend the subject in hand, you'll be able to confidently summarize and convey the message in your paraphrasing.</a:t>
          </a:r>
          <a:endParaRPr lang="en-ZA"/>
        </a:p>
      </dgm:t>
    </dgm:pt>
    <dgm:pt modelId="{FE910D0B-615B-BA4A-9244-514E77CE0370}" type="parTrans" cxnId="{E2ABB438-CB18-FB4F-8B5B-16054B586920}">
      <dgm:prSet/>
      <dgm:spPr/>
      <dgm:t>
        <a:bodyPr/>
        <a:lstStyle/>
        <a:p>
          <a:endParaRPr lang="en-GB"/>
        </a:p>
      </dgm:t>
    </dgm:pt>
    <dgm:pt modelId="{7D46F9BD-12AD-CD4F-91BF-F862CCC98078}" type="sibTrans" cxnId="{E2ABB438-CB18-FB4F-8B5B-16054B586920}">
      <dgm:prSet/>
      <dgm:spPr/>
      <dgm:t>
        <a:bodyPr/>
        <a:lstStyle/>
        <a:p>
          <a:endParaRPr lang="en-GB"/>
        </a:p>
      </dgm:t>
    </dgm:pt>
    <dgm:pt modelId="{AFD2F892-E5C7-2942-93E2-3C51AF4E0F09}">
      <dgm:prSet/>
      <dgm:spPr/>
      <dgm:t>
        <a:bodyPr/>
        <a:lstStyle/>
        <a:p>
          <a:r>
            <a:rPr lang="en-US" b="1"/>
            <a:t>It is as important to paraphrase in your study notes using KEYWORDS, as it is when you write your assignments. So, when you study, always write your notes in your own words and write down which book or article they were drawn from</a:t>
          </a:r>
          <a:endParaRPr lang="en-ZA"/>
        </a:p>
      </dgm:t>
    </dgm:pt>
    <dgm:pt modelId="{FB8AFEA8-7F72-1E47-8878-4BED012A96BD}" type="parTrans" cxnId="{8E0304AE-0FBA-5A49-96E5-DB2BEC14A5C6}">
      <dgm:prSet/>
      <dgm:spPr/>
      <dgm:t>
        <a:bodyPr/>
        <a:lstStyle/>
        <a:p>
          <a:endParaRPr lang="en-GB"/>
        </a:p>
      </dgm:t>
    </dgm:pt>
    <dgm:pt modelId="{D21D972E-74B3-434A-80AC-93AED18886E6}" type="sibTrans" cxnId="{8E0304AE-0FBA-5A49-96E5-DB2BEC14A5C6}">
      <dgm:prSet/>
      <dgm:spPr/>
      <dgm:t>
        <a:bodyPr/>
        <a:lstStyle/>
        <a:p>
          <a:endParaRPr lang="en-GB"/>
        </a:p>
      </dgm:t>
    </dgm:pt>
    <dgm:pt modelId="{08321BE5-9F3F-BD45-A824-5E96C9DBA447}" type="pres">
      <dgm:prSet presAssocID="{AB3964D3-8A9E-2C4A-A5AF-2BE419239258}" presName="linear" presStyleCnt="0">
        <dgm:presLayoutVars>
          <dgm:animLvl val="lvl"/>
          <dgm:resizeHandles val="exact"/>
        </dgm:presLayoutVars>
      </dgm:prSet>
      <dgm:spPr/>
    </dgm:pt>
    <dgm:pt modelId="{364D72EA-247B-D84E-B5C6-0575833F98BB}" type="pres">
      <dgm:prSet presAssocID="{6259CBBF-3F1B-694C-972E-99ED54F439F8}" presName="parentText" presStyleLbl="node1" presStyleIdx="0" presStyleCnt="3">
        <dgm:presLayoutVars>
          <dgm:chMax val="0"/>
          <dgm:bulletEnabled val="1"/>
        </dgm:presLayoutVars>
      </dgm:prSet>
      <dgm:spPr/>
    </dgm:pt>
    <dgm:pt modelId="{FB5536C6-BDD6-224E-BCEF-6F64B7E49AA2}" type="pres">
      <dgm:prSet presAssocID="{22943A17-160F-4541-8467-A0999566D44E}" presName="spacer" presStyleCnt="0"/>
      <dgm:spPr/>
    </dgm:pt>
    <dgm:pt modelId="{01A56EF0-DE18-AD43-9DD2-D27E5C4DED23}" type="pres">
      <dgm:prSet presAssocID="{74617311-F5DA-E145-8B0D-9E1019DFE853}" presName="parentText" presStyleLbl="node1" presStyleIdx="1" presStyleCnt="3">
        <dgm:presLayoutVars>
          <dgm:chMax val="0"/>
          <dgm:bulletEnabled val="1"/>
        </dgm:presLayoutVars>
      </dgm:prSet>
      <dgm:spPr/>
    </dgm:pt>
    <dgm:pt modelId="{773B4BA0-E5A5-B748-8C3A-A8800E3B9218}" type="pres">
      <dgm:prSet presAssocID="{7D46F9BD-12AD-CD4F-91BF-F862CCC98078}" presName="spacer" presStyleCnt="0"/>
      <dgm:spPr/>
    </dgm:pt>
    <dgm:pt modelId="{A0F90308-F748-7946-94BA-5F9A585193B3}" type="pres">
      <dgm:prSet presAssocID="{AFD2F892-E5C7-2942-93E2-3C51AF4E0F09}" presName="parentText" presStyleLbl="node1" presStyleIdx="2" presStyleCnt="3">
        <dgm:presLayoutVars>
          <dgm:chMax val="0"/>
          <dgm:bulletEnabled val="1"/>
        </dgm:presLayoutVars>
      </dgm:prSet>
      <dgm:spPr/>
    </dgm:pt>
  </dgm:ptLst>
  <dgm:cxnLst>
    <dgm:cxn modelId="{554A9105-8144-0F4D-99C2-A373696B5726}" type="presOf" srcId="{74617311-F5DA-E145-8B0D-9E1019DFE853}" destId="{01A56EF0-DE18-AD43-9DD2-D27E5C4DED23}" srcOrd="0" destOrd="0" presId="urn:microsoft.com/office/officeart/2005/8/layout/vList2"/>
    <dgm:cxn modelId="{2EDB7F35-FE05-9B4F-8B3D-679D94F402C6}" type="presOf" srcId="{AFD2F892-E5C7-2942-93E2-3C51AF4E0F09}" destId="{A0F90308-F748-7946-94BA-5F9A585193B3}" srcOrd="0" destOrd="0" presId="urn:microsoft.com/office/officeart/2005/8/layout/vList2"/>
    <dgm:cxn modelId="{E2ABB438-CB18-FB4F-8B5B-16054B586920}" srcId="{AB3964D3-8A9E-2C4A-A5AF-2BE419239258}" destId="{74617311-F5DA-E145-8B0D-9E1019DFE853}" srcOrd="1" destOrd="0" parTransId="{FE910D0B-615B-BA4A-9244-514E77CE0370}" sibTransId="{7D46F9BD-12AD-CD4F-91BF-F862CCC98078}"/>
    <dgm:cxn modelId="{F791F1A2-5DF3-8944-B1E5-BEC6185A4EE6}" srcId="{AB3964D3-8A9E-2C4A-A5AF-2BE419239258}" destId="{6259CBBF-3F1B-694C-972E-99ED54F439F8}" srcOrd="0" destOrd="0" parTransId="{6DEFA168-F4B3-9F43-9886-79255282E06D}" sibTransId="{22943A17-160F-4541-8467-A0999566D44E}"/>
    <dgm:cxn modelId="{8E0304AE-0FBA-5A49-96E5-DB2BEC14A5C6}" srcId="{AB3964D3-8A9E-2C4A-A5AF-2BE419239258}" destId="{AFD2F892-E5C7-2942-93E2-3C51AF4E0F09}" srcOrd="2" destOrd="0" parTransId="{FB8AFEA8-7F72-1E47-8878-4BED012A96BD}" sibTransId="{D21D972E-74B3-434A-80AC-93AED18886E6}"/>
    <dgm:cxn modelId="{7E574EF6-D89F-3B4E-8E77-A0717D3FED57}" type="presOf" srcId="{6259CBBF-3F1B-694C-972E-99ED54F439F8}" destId="{364D72EA-247B-D84E-B5C6-0575833F98BB}" srcOrd="0" destOrd="0" presId="urn:microsoft.com/office/officeart/2005/8/layout/vList2"/>
    <dgm:cxn modelId="{7AA43FF7-0BD7-8F49-BF4A-2AD20513E330}" type="presOf" srcId="{AB3964D3-8A9E-2C4A-A5AF-2BE419239258}" destId="{08321BE5-9F3F-BD45-A824-5E96C9DBA447}" srcOrd="0" destOrd="0" presId="urn:microsoft.com/office/officeart/2005/8/layout/vList2"/>
    <dgm:cxn modelId="{14B8FC1A-4254-A04C-A7DE-076B19CDBAF2}" type="presParOf" srcId="{08321BE5-9F3F-BD45-A824-5E96C9DBA447}" destId="{364D72EA-247B-D84E-B5C6-0575833F98BB}" srcOrd="0" destOrd="0" presId="urn:microsoft.com/office/officeart/2005/8/layout/vList2"/>
    <dgm:cxn modelId="{05EA0A24-0646-E74B-A15A-4C1D97A94296}" type="presParOf" srcId="{08321BE5-9F3F-BD45-A824-5E96C9DBA447}" destId="{FB5536C6-BDD6-224E-BCEF-6F64B7E49AA2}" srcOrd="1" destOrd="0" presId="urn:microsoft.com/office/officeart/2005/8/layout/vList2"/>
    <dgm:cxn modelId="{C7B5E1B8-00B7-484A-9998-67F8B6F7EE4B}" type="presParOf" srcId="{08321BE5-9F3F-BD45-A824-5E96C9DBA447}" destId="{01A56EF0-DE18-AD43-9DD2-D27E5C4DED23}" srcOrd="2" destOrd="0" presId="urn:microsoft.com/office/officeart/2005/8/layout/vList2"/>
    <dgm:cxn modelId="{ABF5F18D-ACC0-9340-B850-6B3AAD81BEF2}" type="presParOf" srcId="{08321BE5-9F3F-BD45-A824-5E96C9DBA447}" destId="{773B4BA0-E5A5-B748-8C3A-A8800E3B9218}" srcOrd="3" destOrd="0" presId="urn:microsoft.com/office/officeart/2005/8/layout/vList2"/>
    <dgm:cxn modelId="{1931CD36-18DC-0A4E-972C-65430C7D72FC}" type="presParOf" srcId="{08321BE5-9F3F-BD45-A824-5E96C9DBA447}" destId="{A0F90308-F748-7946-94BA-5F9A585193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FFB7AB-90CD-9D48-B6E4-C44A7998C5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F391F155-BDBA-0141-9C62-624485355CAC}">
      <dgm:prSet/>
      <dgm:spPr/>
      <dgm:t>
        <a:bodyPr/>
        <a:lstStyle/>
        <a:p>
          <a:r>
            <a:rPr lang="en-US" b="1" dirty="0"/>
            <a:t>Use writing exercises. Students sometimes find prompts and exercises are incredibly useful to give them a place to practice writing and develop their personal writing style. Prompts can give you the structure to explore the first sentence of an essay that exercise different creative muscles. Freewriting is useful, but some people find structured prompts and exercises to be especially helpful at the outset of writing an essay or research topic.</a:t>
          </a:r>
          <a:endParaRPr lang="en-ZA" dirty="0"/>
        </a:p>
      </dgm:t>
    </dgm:pt>
    <dgm:pt modelId="{CC4DF9EA-C2ED-4149-9322-7F5ECB69598F}" type="parTrans" cxnId="{DDCB9926-8847-9546-8446-F7534F746154}">
      <dgm:prSet/>
      <dgm:spPr/>
      <dgm:t>
        <a:bodyPr/>
        <a:lstStyle/>
        <a:p>
          <a:endParaRPr lang="en-GB"/>
        </a:p>
      </dgm:t>
    </dgm:pt>
    <dgm:pt modelId="{70FA8765-F1DD-0747-8771-210C2B44D687}" type="sibTrans" cxnId="{DDCB9926-8847-9546-8446-F7534F746154}">
      <dgm:prSet/>
      <dgm:spPr/>
      <dgm:t>
        <a:bodyPr/>
        <a:lstStyle/>
        <a:p>
          <a:endParaRPr lang="en-GB"/>
        </a:p>
      </dgm:t>
    </dgm:pt>
    <dgm:pt modelId="{6BDF5DBE-9400-3842-87BB-6442F1D75DC8}">
      <dgm:prSet/>
      <dgm:spPr/>
      <dgm:t>
        <a:bodyPr/>
        <a:lstStyle/>
        <a:p>
          <a:r>
            <a:rPr lang="en-US" b="1"/>
            <a:t>It is a good idea to have a write a first draft that you will later edit.</a:t>
          </a:r>
          <a:endParaRPr lang="en-ZA"/>
        </a:p>
      </dgm:t>
    </dgm:pt>
    <dgm:pt modelId="{908971D6-29AA-2841-A3F0-A800616325C5}" type="parTrans" cxnId="{50DD18DE-6D15-F74D-9929-5DE989D88E4D}">
      <dgm:prSet/>
      <dgm:spPr/>
      <dgm:t>
        <a:bodyPr/>
        <a:lstStyle/>
        <a:p>
          <a:endParaRPr lang="en-GB"/>
        </a:p>
      </dgm:t>
    </dgm:pt>
    <dgm:pt modelId="{24E51C1C-66BE-5C4A-A75B-A4E7869BBA6C}" type="sibTrans" cxnId="{50DD18DE-6D15-F74D-9929-5DE989D88E4D}">
      <dgm:prSet/>
      <dgm:spPr/>
      <dgm:t>
        <a:bodyPr/>
        <a:lstStyle/>
        <a:p>
          <a:endParaRPr lang="en-GB"/>
        </a:p>
      </dgm:t>
    </dgm:pt>
    <dgm:pt modelId="{E706D601-28E0-DF47-8A39-DAE972C110A9}">
      <dgm:prSet/>
      <dgm:spPr/>
      <dgm:t>
        <a:bodyPr/>
        <a:lstStyle/>
        <a:p>
          <a:r>
            <a:rPr lang="en-US" b="1" dirty="0"/>
            <a:t>Eliminate Unnecessary Words as this can make your essay look wordy. Stick to concise language</a:t>
          </a:r>
          <a:endParaRPr lang="en-ZA" dirty="0"/>
        </a:p>
      </dgm:t>
    </dgm:pt>
    <dgm:pt modelId="{4BBF01D0-CE8C-BA48-91F7-7D1923364A01}" type="parTrans" cxnId="{39CBCCED-2D8B-674D-BFAA-B46F24F48B6E}">
      <dgm:prSet/>
      <dgm:spPr/>
      <dgm:t>
        <a:bodyPr/>
        <a:lstStyle/>
        <a:p>
          <a:endParaRPr lang="en-GB"/>
        </a:p>
      </dgm:t>
    </dgm:pt>
    <dgm:pt modelId="{BB9D330F-325C-3441-91AA-4D3A80A8699C}" type="sibTrans" cxnId="{39CBCCED-2D8B-674D-BFAA-B46F24F48B6E}">
      <dgm:prSet/>
      <dgm:spPr/>
      <dgm:t>
        <a:bodyPr/>
        <a:lstStyle/>
        <a:p>
          <a:endParaRPr lang="en-GB"/>
        </a:p>
      </dgm:t>
    </dgm:pt>
    <dgm:pt modelId="{142F9B23-FBDE-1B4F-B89C-83426D16E027}" type="pres">
      <dgm:prSet presAssocID="{3DFFB7AB-90CD-9D48-B6E4-C44A7998C5C3}" presName="linear" presStyleCnt="0">
        <dgm:presLayoutVars>
          <dgm:animLvl val="lvl"/>
          <dgm:resizeHandles val="exact"/>
        </dgm:presLayoutVars>
      </dgm:prSet>
      <dgm:spPr/>
    </dgm:pt>
    <dgm:pt modelId="{5566ABCF-1348-E447-8897-BD7B1BE8A31A}" type="pres">
      <dgm:prSet presAssocID="{F391F155-BDBA-0141-9C62-624485355CAC}" presName="parentText" presStyleLbl="node1" presStyleIdx="0" presStyleCnt="3">
        <dgm:presLayoutVars>
          <dgm:chMax val="0"/>
          <dgm:bulletEnabled val="1"/>
        </dgm:presLayoutVars>
      </dgm:prSet>
      <dgm:spPr/>
    </dgm:pt>
    <dgm:pt modelId="{FB8CF3DA-6F3F-664C-B472-4E6417C2947E}" type="pres">
      <dgm:prSet presAssocID="{70FA8765-F1DD-0747-8771-210C2B44D687}" presName="spacer" presStyleCnt="0"/>
      <dgm:spPr/>
    </dgm:pt>
    <dgm:pt modelId="{A7226D5F-20E2-D741-964B-94772CE87F41}" type="pres">
      <dgm:prSet presAssocID="{6BDF5DBE-9400-3842-87BB-6442F1D75DC8}" presName="parentText" presStyleLbl="node1" presStyleIdx="1" presStyleCnt="3">
        <dgm:presLayoutVars>
          <dgm:chMax val="0"/>
          <dgm:bulletEnabled val="1"/>
        </dgm:presLayoutVars>
      </dgm:prSet>
      <dgm:spPr/>
    </dgm:pt>
    <dgm:pt modelId="{8D4D9A18-7D76-4C44-AABE-24730CB030A9}" type="pres">
      <dgm:prSet presAssocID="{24E51C1C-66BE-5C4A-A75B-A4E7869BBA6C}" presName="spacer" presStyleCnt="0"/>
      <dgm:spPr/>
    </dgm:pt>
    <dgm:pt modelId="{28800A4B-5998-D74E-865A-86DB435E0241}" type="pres">
      <dgm:prSet presAssocID="{E706D601-28E0-DF47-8A39-DAE972C110A9}" presName="parentText" presStyleLbl="node1" presStyleIdx="2" presStyleCnt="3">
        <dgm:presLayoutVars>
          <dgm:chMax val="0"/>
          <dgm:bulletEnabled val="1"/>
        </dgm:presLayoutVars>
      </dgm:prSet>
      <dgm:spPr/>
    </dgm:pt>
  </dgm:ptLst>
  <dgm:cxnLst>
    <dgm:cxn modelId="{DDCB9926-8847-9546-8446-F7534F746154}" srcId="{3DFFB7AB-90CD-9D48-B6E4-C44A7998C5C3}" destId="{F391F155-BDBA-0141-9C62-624485355CAC}" srcOrd="0" destOrd="0" parTransId="{CC4DF9EA-C2ED-4149-9322-7F5ECB69598F}" sibTransId="{70FA8765-F1DD-0747-8771-210C2B44D687}"/>
    <dgm:cxn modelId="{D8AE3360-C6A4-1D41-A85F-41406A087CB5}" type="presOf" srcId="{6BDF5DBE-9400-3842-87BB-6442F1D75DC8}" destId="{A7226D5F-20E2-D741-964B-94772CE87F41}" srcOrd="0" destOrd="0" presId="urn:microsoft.com/office/officeart/2005/8/layout/vList2"/>
    <dgm:cxn modelId="{E5890F74-6655-1240-84E3-49717ED8F314}" type="presOf" srcId="{F391F155-BDBA-0141-9C62-624485355CAC}" destId="{5566ABCF-1348-E447-8897-BD7B1BE8A31A}" srcOrd="0" destOrd="0" presId="urn:microsoft.com/office/officeart/2005/8/layout/vList2"/>
    <dgm:cxn modelId="{552A44AF-4512-7445-933E-71D67B31E695}" type="presOf" srcId="{3DFFB7AB-90CD-9D48-B6E4-C44A7998C5C3}" destId="{142F9B23-FBDE-1B4F-B89C-83426D16E027}" srcOrd="0" destOrd="0" presId="urn:microsoft.com/office/officeart/2005/8/layout/vList2"/>
    <dgm:cxn modelId="{AE84CEB5-E873-DC43-B13A-80B2DECE7341}" type="presOf" srcId="{E706D601-28E0-DF47-8A39-DAE972C110A9}" destId="{28800A4B-5998-D74E-865A-86DB435E0241}" srcOrd="0" destOrd="0" presId="urn:microsoft.com/office/officeart/2005/8/layout/vList2"/>
    <dgm:cxn modelId="{50DD18DE-6D15-F74D-9929-5DE989D88E4D}" srcId="{3DFFB7AB-90CD-9D48-B6E4-C44A7998C5C3}" destId="{6BDF5DBE-9400-3842-87BB-6442F1D75DC8}" srcOrd="1" destOrd="0" parTransId="{908971D6-29AA-2841-A3F0-A800616325C5}" sibTransId="{24E51C1C-66BE-5C4A-A75B-A4E7869BBA6C}"/>
    <dgm:cxn modelId="{39CBCCED-2D8B-674D-BFAA-B46F24F48B6E}" srcId="{3DFFB7AB-90CD-9D48-B6E4-C44A7998C5C3}" destId="{E706D601-28E0-DF47-8A39-DAE972C110A9}" srcOrd="2" destOrd="0" parTransId="{4BBF01D0-CE8C-BA48-91F7-7D1923364A01}" sibTransId="{BB9D330F-325C-3441-91AA-4D3A80A8699C}"/>
    <dgm:cxn modelId="{027EBAE1-CC3D-0E4D-B79A-68910730023D}" type="presParOf" srcId="{142F9B23-FBDE-1B4F-B89C-83426D16E027}" destId="{5566ABCF-1348-E447-8897-BD7B1BE8A31A}" srcOrd="0" destOrd="0" presId="urn:microsoft.com/office/officeart/2005/8/layout/vList2"/>
    <dgm:cxn modelId="{E180CEBF-FEF8-A348-84EF-0552DCF0E51C}" type="presParOf" srcId="{142F9B23-FBDE-1B4F-B89C-83426D16E027}" destId="{FB8CF3DA-6F3F-664C-B472-4E6417C2947E}" srcOrd="1" destOrd="0" presId="urn:microsoft.com/office/officeart/2005/8/layout/vList2"/>
    <dgm:cxn modelId="{EA00462A-3E71-D24F-BDD5-8E55805CEDEE}" type="presParOf" srcId="{142F9B23-FBDE-1B4F-B89C-83426D16E027}" destId="{A7226D5F-20E2-D741-964B-94772CE87F41}" srcOrd="2" destOrd="0" presId="urn:microsoft.com/office/officeart/2005/8/layout/vList2"/>
    <dgm:cxn modelId="{0CD25E16-AF88-2643-899C-BCCC8E402833}" type="presParOf" srcId="{142F9B23-FBDE-1B4F-B89C-83426D16E027}" destId="{8D4D9A18-7D76-4C44-AABE-24730CB030A9}" srcOrd="3" destOrd="0" presId="urn:microsoft.com/office/officeart/2005/8/layout/vList2"/>
    <dgm:cxn modelId="{1EE5EF3D-A150-7847-BC53-85A957413CCA}" type="presParOf" srcId="{142F9B23-FBDE-1B4F-B89C-83426D16E027}" destId="{28800A4B-5998-D74E-865A-86DB435E02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0C9A3-9217-594A-88BF-71D2305820EF}">
      <dsp:nvSpPr>
        <dsp:cNvPr id="0" name=""/>
        <dsp:cNvSpPr/>
      </dsp:nvSpPr>
      <dsp:spPr>
        <a:xfrm>
          <a:off x="2685287" y="-24156"/>
          <a:ext cx="3823113" cy="3823113"/>
        </a:xfrm>
        <a:prstGeom prst="circularArrow">
          <a:avLst>
            <a:gd name="adj1" fmla="val 5544"/>
            <a:gd name="adj2" fmla="val 330680"/>
            <a:gd name="adj3" fmla="val 14495241"/>
            <a:gd name="adj4" fmla="val 1696198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66D67-1B2D-7F4D-A9F2-A18112BAF718}">
      <dsp:nvSpPr>
        <dsp:cNvPr id="0" name=""/>
        <dsp:cNvSpPr/>
      </dsp:nvSpPr>
      <dsp:spPr>
        <a:xfrm>
          <a:off x="3993059" y="1116"/>
          <a:ext cx="1207569" cy="6037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b="1" kern="1200"/>
            <a:t>Key Characteristics:</a:t>
          </a:r>
          <a:endParaRPr lang="en-US" sz="1100" kern="1200"/>
        </a:p>
      </dsp:txBody>
      <dsp:txXfrm>
        <a:off x="4022533" y="30590"/>
        <a:ext cx="1148621" cy="544836"/>
      </dsp:txXfrm>
    </dsp:sp>
    <dsp:sp modelId="{3FF85505-396A-CB42-8256-0564B97D4B01}">
      <dsp:nvSpPr>
        <dsp:cNvPr id="0" name=""/>
        <dsp:cNvSpPr/>
      </dsp:nvSpPr>
      <dsp:spPr>
        <a:xfrm>
          <a:off x="5267699" y="614951"/>
          <a:ext cx="1207569" cy="6037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kern="1200"/>
            <a:t>Formal tone and language</a:t>
          </a:r>
          <a:endParaRPr lang="en-US" sz="1100" kern="1200"/>
        </a:p>
      </dsp:txBody>
      <dsp:txXfrm>
        <a:off x="5297173" y="644425"/>
        <a:ext cx="1148621" cy="544836"/>
      </dsp:txXfrm>
    </dsp:sp>
    <dsp:sp modelId="{B8075544-C736-E945-89A5-FEA28E3AC9CD}">
      <dsp:nvSpPr>
        <dsp:cNvPr id="0" name=""/>
        <dsp:cNvSpPr/>
      </dsp:nvSpPr>
      <dsp:spPr>
        <a:xfrm>
          <a:off x="5582509" y="1994224"/>
          <a:ext cx="1207569" cy="6037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kern="1200"/>
            <a:t>Evidence-based arguments</a:t>
          </a:r>
          <a:endParaRPr lang="en-US" sz="1100" kern="1200"/>
        </a:p>
      </dsp:txBody>
      <dsp:txXfrm>
        <a:off x="5611983" y="2023698"/>
        <a:ext cx="1148621" cy="544836"/>
      </dsp:txXfrm>
    </dsp:sp>
    <dsp:sp modelId="{64E590B7-618E-EC46-8238-8487ED3874F4}">
      <dsp:nvSpPr>
        <dsp:cNvPr id="0" name=""/>
        <dsp:cNvSpPr/>
      </dsp:nvSpPr>
      <dsp:spPr>
        <a:xfrm>
          <a:off x="4700431" y="3100315"/>
          <a:ext cx="1207569" cy="6037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kern="1200"/>
            <a:t>Clear structure and organization</a:t>
          </a:r>
          <a:endParaRPr lang="en-US" sz="1100" kern="1200"/>
        </a:p>
      </dsp:txBody>
      <dsp:txXfrm>
        <a:off x="4729905" y="3129789"/>
        <a:ext cx="1148621" cy="544836"/>
      </dsp:txXfrm>
    </dsp:sp>
    <dsp:sp modelId="{7ED977A5-99D0-834C-8C9C-765EEABB43D4}">
      <dsp:nvSpPr>
        <dsp:cNvPr id="0" name=""/>
        <dsp:cNvSpPr/>
      </dsp:nvSpPr>
      <dsp:spPr>
        <a:xfrm>
          <a:off x="3285687" y="3100315"/>
          <a:ext cx="1207569" cy="60378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kern="1200"/>
            <a:t>Precise vocabulary and terminology</a:t>
          </a:r>
          <a:endParaRPr lang="en-US" sz="1100" kern="1200"/>
        </a:p>
      </dsp:txBody>
      <dsp:txXfrm>
        <a:off x="3315161" y="3129789"/>
        <a:ext cx="1148621" cy="544836"/>
      </dsp:txXfrm>
    </dsp:sp>
    <dsp:sp modelId="{E2CD78B6-1CAE-4846-8E23-715234CE4AA8}">
      <dsp:nvSpPr>
        <dsp:cNvPr id="0" name=""/>
        <dsp:cNvSpPr/>
      </dsp:nvSpPr>
      <dsp:spPr>
        <a:xfrm>
          <a:off x="2403609" y="1994224"/>
          <a:ext cx="1207569" cy="6037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kern="1200"/>
            <a:t>Objective perspective</a:t>
          </a:r>
          <a:endParaRPr lang="en-US" sz="1100" kern="1200"/>
        </a:p>
      </dsp:txBody>
      <dsp:txXfrm>
        <a:off x="2433083" y="2023698"/>
        <a:ext cx="1148621" cy="544836"/>
      </dsp:txXfrm>
    </dsp:sp>
    <dsp:sp modelId="{945B1621-07F6-1F45-9B2C-FDA220A024BA}">
      <dsp:nvSpPr>
        <dsp:cNvPr id="0" name=""/>
        <dsp:cNvSpPr/>
      </dsp:nvSpPr>
      <dsp:spPr>
        <a:xfrm>
          <a:off x="2718419" y="614951"/>
          <a:ext cx="1207569" cy="6037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sz="1100" kern="1200"/>
            <a:t>Proper citation of sources</a:t>
          </a:r>
          <a:endParaRPr lang="en-US" sz="1100" kern="1200"/>
        </a:p>
      </dsp:txBody>
      <dsp:txXfrm>
        <a:off x="2747893" y="644425"/>
        <a:ext cx="1148621" cy="544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632B7-131E-054C-8869-40BA204B5BFA}">
      <dsp:nvSpPr>
        <dsp:cNvPr id="0" name=""/>
        <dsp:cNvSpPr/>
      </dsp:nvSpPr>
      <dsp:spPr>
        <a:xfrm>
          <a:off x="1333" y="919846"/>
          <a:ext cx="1680794" cy="23531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041" tIns="330200" rIns="131041" bIns="330200" numCol="1" spcCol="1270" anchor="t" anchorCtr="0">
          <a:noAutofit/>
        </a:bodyPr>
        <a:lstStyle/>
        <a:p>
          <a:pPr marL="0" lvl="0" indent="0" algn="l" defTabSz="755650">
            <a:lnSpc>
              <a:spcPct val="90000"/>
            </a:lnSpc>
            <a:spcBef>
              <a:spcPct val="0"/>
            </a:spcBef>
            <a:spcAft>
              <a:spcPct val="35000"/>
            </a:spcAft>
            <a:buNone/>
          </a:pPr>
          <a:r>
            <a:rPr lang="en-ZA" sz="1700" kern="1200"/>
            <a:t>Understand your audience and purpose</a:t>
          </a:r>
          <a:endParaRPr lang="en-US" sz="1700" kern="1200"/>
        </a:p>
      </dsp:txBody>
      <dsp:txXfrm>
        <a:off x="1333" y="1814029"/>
        <a:ext cx="1680794" cy="1411866"/>
      </dsp:txXfrm>
    </dsp:sp>
    <dsp:sp modelId="{0AC9284A-C810-4646-8DC4-391D7253F273}">
      <dsp:nvSpPr>
        <dsp:cNvPr id="0" name=""/>
        <dsp:cNvSpPr/>
      </dsp:nvSpPr>
      <dsp:spPr>
        <a:xfrm>
          <a:off x="488764" y="1155157"/>
          <a:ext cx="705933" cy="70593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7" tIns="12700" rIns="55037" bIns="12700"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592145" y="1258538"/>
        <a:ext cx="499171" cy="499171"/>
      </dsp:txXfrm>
    </dsp:sp>
    <dsp:sp modelId="{F877E780-2E77-C246-A00C-B97712CB4165}">
      <dsp:nvSpPr>
        <dsp:cNvPr id="0" name=""/>
        <dsp:cNvSpPr/>
      </dsp:nvSpPr>
      <dsp:spPr>
        <a:xfrm>
          <a:off x="1333" y="3272886"/>
          <a:ext cx="1680794" cy="72"/>
        </a:xfrm>
        <a:prstGeom prst="rect">
          <a:avLst/>
        </a:prstGeom>
        <a:solidFill>
          <a:schemeClr val="accent2">
            <a:hueOff val="-73546"/>
            <a:satOff val="-576"/>
            <a:lumOff val="178"/>
            <a:alphaOff val="0"/>
          </a:schemeClr>
        </a:solidFill>
        <a:ln w="12700" cap="flat" cmpd="sng" algn="ctr">
          <a:solidFill>
            <a:schemeClr val="accent2">
              <a:hueOff val="-73546"/>
              <a:satOff val="-576"/>
              <a:lumOff val="1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74CB2-30C6-6747-BD7A-125B1E9FD4D0}">
      <dsp:nvSpPr>
        <dsp:cNvPr id="0" name=""/>
        <dsp:cNvSpPr/>
      </dsp:nvSpPr>
      <dsp:spPr>
        <a:xfrm>
          <a:off x="1850207" y="919846"/>
          <a:ext cx="1680794" cy="2353111"/>
        </a:xfrm>
        <a:prstGeom prst="rect">
          <a:avLst/>
        </a:prstGeom>
        <a:solidFill>
          <a:schemeClr val="accent2">
            <a:tint val="40000"/>
            <a:alpha val="90000"/>
            <a:hueOff val="-158108"/>
            <a:satOff val="-1989"/>
            <a:lumOff val="-78"/>
            <a:alphaOff val="0"/>
          </a:schemeClr>
        </a:solidFill>
        <a:ln w="12700" cap="flat" cmpd="sng" algn="ctr">
          <a:solidFill>
            <a:schemeClr val="accent2">
              <a:tint val="40000"/>
              <a:alpha val="90000"/>
              <a:hueOff val="-158108"/>
              <a:satOff val="-1989"/>
              <a:lumOff val="-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041" tIns="330200" rIns="131041" bIns="330200" numCol="1" spcCol="1270" anchor="t" anchorCtr="0">
          <a:noAutofit/>
        </a:bodyPr>
        <a:lstStyle/>
        <a:p>
          <a:pPr marL="0" lvl="0" indent="0" algn="l" defTabSz="755650">
            <a:lnSpc>
              <a:spcPct val="90000"/>
            </a:lnSpc>
            <a:spcBef>
              <a:spcPct val="0"/>
            </a:spcBef>
            <a:spcAft>
              <a:spcPct val="35000"/>
            </a:spcAft>
            <a:buNone/>
          </a:pPr>
          <a:r>
            <a:rPr lang="en-ZA" sz="1700" kern="1200"/>
            <a:t>Develop a clear thesis statement</a:t>
          </a:r>
          <a:endParaRPr lang="en-US" sz="1700" kern="1200"/>
        </a:p>
      </dsp:txBody>
      <dsp:txXfrm>
        <a:off x="1850207" y="1814029"/>
        <a:ext cx="1680794" cy="1411866"/>
      </dsp:txXfrm>
    </dsp:sp>
    <dsp:sp modelId="{1C9F939E-6E80-AF41-BE65-BA74E51223AB}">
      <dsp:nvSpPr>
        <dsp:cNvPr id="0" name=""/>
        <dsp:cNvSpPr/>
      </dsp:nvSpPr>
      <dsp:spPr>
        <a:xfrm>
          <a:off x="2337637" y="1155157"/>
          <a:ext cx="705933" cy="705933"/>
        </a:xfrm>
        <a:prstGeom prst="ellipse">
          <a:avLst/>
        </a:prstGeom>
        <a:solidFill>
          <a:schemeClr val="accent2">
            <a:hueOff val="-147093"/>
            <a:satOff val="-1152"/>
            <a:lumOff val="357"/>
            <a:alphaOff val="0"/>
          </a:schemeClr>
        </a:solidFill>
        <a:ln w="12700" cap="flat" cmpd="sng" algn="ctr">
          <a:solidFill>
            <a:schemeClr val="accent2">
              <a:hueOff val="-147093"/>
              <a:satOff val="-1152"/>
              <a:lumOff val="3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7" tIns="12700" rIns="55037" bIns="12700"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2441018" y="1258538"/>
        <a:ext cx="499171" cy="499171"/>
      </dsp:txXfrm>
    </dsp:sp>
    <dsp:sp modelId="{BDDD2CBE-CABE-D04D-9210-2516FC2E0955}">
      <dsp:nvSpPr>
        <dsp:cNvPr id="0" name=""/>
        <dsp:cNvSpPr/>
      </dsp:nvSpPr>
      <dsp:spPr>
        <a:xfrm>
          <a:off x="1850207" y="3272886"/>
          <a:ext cx="1680794" cy="72"/>
        </a:xfrm>
        <a:prstGeom prst="rect">
          <a:avLst/>
        </a:prstGeom>
        <a:solidFill>
          <a:schemeClr val="accent2">
            <a:hueOff val="-220639"/>
            <a:satOff val="-1728"/>
            <a:lumOff val="535"/>
            <a:alphaOff val="0"/>
          </a:schemeClr>
        </a:solidFill>
        <a:ln w="12700" cap="flat" cmpd="sng" algn="ctr">
          <a:solidFill>
            <a:schemeClr val="accent2">
              <a:hueOff val="-220639"/>
              <a:satOff val="-1728"/>
              <a:lumOff val="5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8585B-6CDF-C142-A8F7-467A01AF70F3}">
      <dsp:nvSpPr>
        <dsp:cNvPr id="0" name=""/>
        <dsp:cNvSpPr/>
      </dsp:nvSpPr>
      <dsp:spPr>
        <a:xfrm>
          <a:off x="3699080" y="919846"/>
          <a:ext cx="1680794" cy="2353111"/>
        </a:xfrm>
        <a:prstGeom prst="rect">
          <a:avLst/>
        </a:prstGeom>
        <a:solidFill>
          <a:schemeClr val="accent2">
            <a:tint val="40000"/>
            <a:alpha val="90000"/>
            <a:hueOff val="-316216"/>
            <a:satOff val="-3978"/>
            <a:lumOff val="-156"/>
            <a:alphaOff val="0"/>
          </a:schemeClr>
        </a:solidFill>
        <a:ln w="12700" cap="flat" cmpd="sng" algn="ctr">
          <a:solidFill>
            <a:schemeClr val="accent2">
              <a:tint val="40000"/>
              <a:alpha val="90000"/>
              <a:hueOff val="-316216"/>
              <a:satOff val="-3978"/>
              <a:lumOff val="-1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041" tIns="330200" rIns="131041" bIns="330200" numCol="1" spcCol="1270" anchor="t" anchorCtr="0">
          <a:noAutofit/>
        </a:bodyPr>
        <a:lstStyle/>
        <a:p>
          <a:pPr marL="0" lvl="0" indent="0" algn="l" defTabSz="755650">
            <a:lnSpc>
              <a:spcPct val="90000"/>
            </a:lnSpc>
            <a:spcBef>
              <a:spcPct val="0"/>
            </a:spcBef>
            <a:spcAft>
              <a:spcPct val="35000"/>
            </a:spcAft>
            <a:buNone/>
          </a:pPr>
          <a:r>
            <a:rPr lang="en-ZA" sz="1700" kern="1200"/>
            <a:t>Support claims with evidence</a:t>
          </a:r>
          <a:endParaRPr lang="en-US" sz="1700" kern="1200"/>
        </a:p>
      </dsp:txBody>
      <dsp:txXfrm>
        <a:off x="3699080" y="1814029"/>
        <a:ext cx="1680794" cy="1411866"/>
      </dsp:txXfrm>
    </dsp:sp>
    <dsp:sp modelId="{65FF8DB5-BF77-BC44-9A33-FC31E2840A8C}">
      <dsp:nvSpPr>
        <dsp:cNvPr id="0" name=""/>
        <dsp:cNvSpPr/>
      </dsp:nvSpPr>
      <dsp:spPr>
        <a:xfrm>
          <a:off x="4186511" y="1155157"/>
          <a:ext cx="705933" cy="705933"/>
        </a:xfrm>
        <a:prstGeom prst="ellipse">
          <a:avLst/>
        </a:prstGeom>
        <a:solidFill>
          <a:schemeClr val="accent2">
            <a:hueOff val="-294185"/>
            <a:satOff val="-2304"/>
            <a:lumOff val="713"/>
            <a:alphaOff val="0"/>
          </a:schemeClr>
        </a:solidFill>
        <a:ln w="12700" cap="flat" cmpd="sng" algn="ctr">
          <a:solidFill>
            <a:schemeClr val="accent2">
              <a:hueOff val="-294185"/>
              <a:satOff val="-2304"/>
              <a:lumOff val="7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7" tIns="12700" rIns="55037" bIns="12700"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4289892" y="1258538"/>
        <a:ext cx="499171" cy="499171"/>
      </dsp:txXfrm>
    </dsp:sp>
    <dsp:sp modelId="{8A180810-04D2-334E-AFE1-754E2489BE54}">
      <dsp:nvSpPr>
        <dsp:cNvPr id="0" name=""/>
        <dsp:cNvSpPr/>
      </dsp:nvSpPr>
      <dsp:spPr>
        <a:xfrm>
          <a:off x="3699080" y="3272886"/>
          <a:ext cx="1680794" cy="72"/>
        </a:xfrm>
        <a:prstGeom prst="rect">
          <a:avLst/>
        </a:prstGeom>
        <a:solidFill>
          <a:schemeClr val="accent2">
            <a:hueOff val="-367731"/>
            <a:satOff val="-2880"/>
            <a:lumOff val="891"/>
            <a:alphaOff val="0"/>
          </a:schemeClr>
        </a:solidFill>
        <a:ln w="12700" cap="flat" cmpd="sng" algn="ctr">
          <a:solidFill>
            <a:schemeClr val="accent2">
              <a:hueOff val="-367731"/>
              <a:satOff val="-2880"/>
              <a:lumOff val="8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BA65F-04F6-EC4F-B025-1A57490EED07}">
      <dsp:nvSpPr>
        <dsp:cNvPr id="0" name=""/>
        <dsp:cNvSpPr/>
      </dsp:nvSpPr>
      <dsp:spPr>
        <a:xfrm>
          <a:off x="5547954" y="919846"/>
          <a:ext cx="1680794" cy="2353111"/>
        </a:xfrm>
        <a:prstGeom prst="rect">
          <a:avLst/>
        </a:prstGeom>
        <a:solidFill>
          <a:schemeClr val="accent2">
            <a:tint val="40000"/>
            <a:alpha val="90000"/>
            <a:hueOff val="-474324"/>
            <a:satOff val="-5967"/>
            <a:lumOff val="-233"/>
            <a:alphaOff val="0"/>
          </a:schemeClr>
        </a:solidFill>
        <a:ln w="12700" cap="flat" cmpd="sng" algn="ctr">
          <a:solidFill>
            <a:schemeClr val="accent2">
              <a:tint val="40000"/>
              <a:alpha val="90000"/>
              <a:hueOff val="-474324"/>
              <a:satOff val="-5967"/>
              <a:lumOff val="-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041" tIns="330200" rIns="131041" bIns="330200" numCol="1" spcCol="1270" anchor="t" anchorCtr="0">
          <a:noAutofit/>
        </a:bodyPr>
        <a:lstStyle/>
        <a:p>
          <a:pPr marL="0" lvl="0" indent="0" algn="l" defTabSz="755650">
            <a:lnSpc>
              <a:spcPct val="90000"/>
            </a:lnSpc>
            <a:spcBef>
              <a:spcPct val="0"/>
            </a:spcBef>
            <a:spcAft>
              <a:spcPct val="35000"/>
            </a:spcAft>
            <a:buNone/>
          </a:pPr>
          <a:r>
            <a:rPr lang="en-ZA" sz="1700" kern="1200"/>
            <a:t>Maintain logical flow between ideas</a:t>
          </a:r>
          <a:endParaRPr lang="en-US" sz="1700" kern="1200"/>
        </a:p>
      </dsp:txBody>
      <dsp:txXfrm>
        <a:off x="5547954" y="1814029"/>
        <a:ext cx="1680794" cy="1411866"/>
      </dsp:txXfrm>
    </dsp:sp>
    <dsp:sp modelId="{7CD3D6B6-71CA-C548-A62A-161407D73329}">
      <dsp:nvSpPr>
        <dsp:cNvPr id="0" name=""/>
        <dsp:cNvSpPr/>
      </dsp:nvSpPr>
      <dsp:spPr>
        <a:xfrm>
          <a:off x="6035384" y="1155157"/>
          <a:ext cx="705933" cy="705933"/>
        </a:xfrm>
        <a:prstGeom prst="ellipse">
          <a:avLst/>
        </a:prstGeom>
        <a:solidFill>
          <a:schemeClr val="accent2">
            <a:hueOff val="-441278"/>
            <a:satOff val="-3456"/>
            <a:lumOff val="1070"/>
            <a:alphaOff val="0"/>
          </a:schemeClr>
        </a:solidFill>
        <a:ln w="12700" cap="flat" cmpd="sng" algn="ctr">
          <a:solidFill>
            <a:schemeClr val="accent2">
              <a:hueOff val="-441278"/>
              <a:satOff val="-3456"/>
              <a:lumOff val="10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7" tIns="12700" rIns="55037" bIns="12700" numCol="1" spcCol="1270" anchor="ctr" anchorCtr="0">
          <a:noAutofit/>
        </a:bodyPr>
        <a:lstStyle/>
        <a:p>
          <a:pPr marL="0" lvl="0" indent="0" algn="ctr" defTabSz="1466850">
            <a:lnSpc>
              <a:spcPct val="90000"/>
            </a:lnSpc>
            <a:spcBef>
              <a:spcPct val="0"/>
            </a:spcBef>
            <a:spcAft>
              <a:spcPct val="35000"/>
            </a:spcAft>
            <a:buNone/>
          </a:pPr>
          <a:r>
            <a:rPr lang="en-US" sz="3300" kern="1200"/>
            <a:t>4</a:t>
          </a:r>
        </a:p>
      </dsp:txBody>
      <dsp:txXfrm>
        <a:off x="6138765" y="1258538"/>
        <a:ext cx="499171" cy="499171"/>
      </dsp:txXfrm>
    </dsp:sp>
    <dsp:sp modelId="{0BD0EF18-2C6C-6C40-A964-ADECA08FB201}">
      <dsp:nvSpPr>
        <dsp:cNvPr id="0" name=""/>
        <dsp:cNvSpPr/>
      </dsp:nvSpPr>
      <dsp:spPr>
        <a:xfrm>
          <a:off x="5547954" y="3272886"/>
          <a:ext cx="1680794" cy="72"/>
        </a:xfrm>
        <a:prstGeom prst="rect">
          <a:avLst/>
        </a:prstGeom>
        <a:solidFill>
          <a:schemeClr val="accent2">
            <a:hueOff val="-514824"/>
            <a:satOff val="-4032"/>
            <a:lumOff val="1248"/>
            <a:alphaOff val="0"/>
          </a:schemeClr>
        </a:solidFill>
        <a:ln w="12700" cap="flat" cmpd="sng" algn="ctr">
          <a:solidFill>
            <a:schemeClr val="accent2">
              <a:hueOff val="-514824"/>
              <a:satOff val="-4032"/>
              <a:lumOff val="1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2400B-3704-9C46-AFC5-F704D4064CC3}">
      <dsp:nvSpPr>
        <dsp:cNvPr id="0" name=""/>
        <dsp:cNvSpPr/>
      </dsp:nvSpPr>
      <dsp:spPr>
        <a:xfrm>
          <a:off x="7396827" y="919846"/>
          <a:ext cx="1680794" cy="2353111"/>
        </a:xfrm>
        <a:prstGeom prst="rect">
          <a:avLst/>
        </a:prstGeom>
        <a:solidFill>
          <a:schemeClr val="accent2">
            <a:tint val="40000"/>
            <a:alpha val="90000"/>
            <a:hueOff val="-632432"/>
            <a:satOff val="-7956"/>
            <a:lumOff val="-311"/>
            <a:alphaOff val="0"/>
          </a:schemeClr>
        </a:solidFill>
        <a:ln w="12700" cap="flat" cmpd="sng" algn="ctr">
          <a:solidFill>
            <a:schemeClr val="accent2">
              <a:tint val="40000"/>
              <a:alpha val="90000"/>
              <a:hueOff val="-632432"/>
              <a:satOff val="-7956"/>
              <a:lumOff val="-3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041" tIns="330200" rIns="131041" bIns="330200" numCol="1" spcCol="1270" anchor="t" anchorCtr="0">
          <a:noAutofit/>
        </a:bodyPr>
        <a:lstStyle/>
        <a:p>
          <a:pPr marL="0" lvl="0" indent="0" algn="l" defTabSz="755650">
            <a:lnSpc>
              <a:spcPct val="90000"/>
            </a:lnSpc>
            <a:spcBef>
              <a:spcPct val="0"/>
            </a:spcBef>
            <a:spcAft>
              <a:spcPct val="35000"/>
            </a:spcAft>
            <a:buNone/>
          </a:pPr>
          <a:r>
            <a:rPr lang="en-ZA" sz="1700" kern="1200"/>
            <a:t>Use discipline-specific conventions</a:t>
          </a:r>
          <a:endParaRPr lang="en-US" sz="1700" kern="1200"/>
        </a:p>
      </dsp:txBody>
      <dsp:txXfrm>
        <a:off x="7396827" y="1814029"/>
        <a:ext cx="1680794" cy="1411866"/>
      </dsp:txXfrm>
    </dsp:sp>
    <dsp:sp modelId="{51A1066E-5220-0C4A-93B8-ECD98AF99DE4}">
      <dsp:nvSpPr>
        <dsp:cNvPr id="0" name=""/>
        <dsp:cNvSpPr/>
      </dsp:nvSpPr>
      <dsp:spPr>
        <a:xfrm>
          <a:off x="7884257" y="1155157"/>
          <a:ext cx="705933" cy="705933"/>
        </a:xfrm>
        <a:prstGeom prst="ellipse">
          <a:avLst/>
        </a:prstGeom>
        <a:solidFill>
          <a:schemeClr val="accent2">
            <a:hueOff val="-588370"/>
            <a:satOff val="-4608"/>
            <a:lumOff val="1426"/>
            <a:alphaOff val="0"/>
          </a:schemeClr>
        </a:solidFill>
        <a:ln w="12700" cap="flat" cmpd="sng" algn="ctr">
          <a:solidFill>
            <a:schemeClr val="accent2">
              <a:hueOff val="-588370"/>
              <a:satOff val="-4608"/>
              <a:lumOff val="14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7" tIns="12700" rIns="55037" bIns="12700" numCol="1" spcCol="1270" anchor="ctr" anchorCtr="0">
          <a:noAutofit/>
        </a:bodyPr>
        <a:lstStyle/>
        <a:p>
          <a:pPr marL="0" lvl="0" indent="0" algn="ctr" defTabSz="1466850">
            <a:lnSpc>
              <a:spcPct val="90000"/>
            </a:lnSpc>
            <a:spcBef>
              <a:spcPct val="0"/>
            </a:spcBef>
            <a:spcAft>
              <a:spcPct val="35000"/>
            </a:spcAft>
            <a:buNone/>
          </a:pPr>
          <a:r>
            <a:rPr lang="en-US" sz="3300" kern="1200"/>
            <a:t>5</a:t>
          </a:r>
        </a:p>
      </dsp:txBody>
      <dsp:txXfrm>
        <a:off x="7987638" y="1258538"/>
        <a:ext cx="499171" cy="499171"/>
      </dsp:txXfrm>
    </dsp:sp>
    <dsp:sp modelId="{8C9D126D-34D8-AB4C-8F6B-1C8412EB9823}">
      <dsp:nvSpPr>
        <dsp:cNvPr id="0" name=""/>
        <dsp:cNvSpPr/>
      </dsp:nvSpPr>
      <dsp:spPr>
        <a:xfrm>
          <a:off x="7396827" y="3272886"/>
          <a:ext cx="1680794" cy="72"/>
        </a:xfrm>
        <a:prstGeom prst="rect">
          <a:avLst/>
        </a:prstGeom>
        <a:solidFill>
          <a:schemeClr val="accent2">
            <a:hueOff val="-661916"/>
            <a:satOff val="-5184"/>
            <a:lumOff val="1604"/>
            <a:alphaOff val="0"/>
          </a:schemeClr>
        </a:solidFill>
        <a:ln w="12700" cap="flat" cmpd="sng" algn="ctr">
          <a:solidFill>
            <a:schemeClr val="accent2">
              <a:hueOff val="-661916"/>
              <a:satOff val="-5184"/>
              <a:lumOff val="16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431DF-381D-8E44-B5A9-DB87769EA550}">
      <dsp:nvSpPr>
        <dsp:cNvPr id="0" name=""/>
        <dsp:cNvSpPr/>
      </dsp:nvSpPr>
      <dsp:spPr>
        <a:xfrm>
          <a:off x="9245701" y="919846"/>
          <a:ext cx="1680794" cy="2353111"/>
        </a:xfrm>
        <a:prstGeom prst="rect">
          <a:avLst/>
        </a:prstGeom>
        <a:solidFill>
          <a:schemeClr val="accent2">
            <a:tint val="40000"/>
            <a:alpha val="90000"/>
            <a:hueOff val="-790540"/>
            <a:satOff val="-9945"/>
            <a:lumOff val="-389"/>
            <a:alphaOff val="0"/>
          </a:schemeClr>
        </a:solidFill>
        <a:ln w="12700" cap="flat" cmpd="sng" algn="ctr">
          <a:solidFill>
            <a:schemeClr val="accent2">
              <a:tint val="40000"/>
              <a:alpha val="90000"/>
              <a:hueOff val="-790540"/>
              <a:satOff val="-9945"/>
              <a:lumOff val="-3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041" tIns="330200" rIns="131041" bIns="330200" numCol="1" spcCol="1270" anchor="t" anchorCtr="0">
          <a:noAutofit/>
        </a:bodyPr>
        <a:lstStyle/>
        <a:p>
          <a:pPr marL="0" lvl="0" indent="0" algn="l" defTabSz="755650">
            <a:lnSpc>
              <a:spcPct val="90000"/>
            </a:lnSpc>
            <a:spcBef>
              <a:spcPct val="0"/>
            </a:spcBef>
            <a:spcAft>
              <a:spcPct val="35000"/>
            </a:spcAft>
            <a:buNone/>
          </a:pPr>
          <a:r>
            <a:rPr lang="en-ZA" sz="1700" kern="1200"/>
            <a:t>Revise thoroughly</a:t>
          </a:r>
          <a:endParaRPr lang="en-US" sz="1700" kern="1200"/>
        </a:p>
      </dsp:txBody>
      <dsp:txXfrm>
        <a:off x="9245701" y="1814029"/>
        <a:ext cx="1680794" cy="1411866"/>
      </dsp:txXfrm>
    </dsp:sp>
    <dsp:sp modelId="{E4A4FEB6-81E3-EF4F-99EE-D3E4CE9BFDC5}">
      <dsp:nvSpPr>
        <dsp:cNvPr id="0" name=""/>
        <dsp:cNvSpPr/>
      </dsp:nvSpPr>
      <dsp:spPr>
        <a:xfrm>
          <a:off x="9733131" y="1155157"/>
          <a:ext cx="705933" cy="705933"/>
        </a:xfrm>
        <a:prstGeom prst="ellipse">
          <a:avLst/>
        </a:prstGeom>
        <a:solidFill>
          <a:schemeClr val="accent2">
            <a:hueOff val="-735463"/>
            <a:satOff val="-5760"/>
            <a:lumOff val="1783"/>
            <a:alphaOff val="0"/>
          </a:schemeClr>
        </a:solidFill>
        <a:ln w="12700" cap="flat" cmpd="sng" algn="ctr">
          <a:solidFill>
            <a:schemeClr val="accent2">
              <a:hueOff val="-735463"/>
              <a:satOff val="-5760"/>
              <a:lumOff val="17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7" tIns="12700" rIns="55037" bIns="12700" numCol="1" spcCol="1270" anchor="ctr" anchorCtr="0">
          <a:noAutofit/>
        </a:bodyPr>
        <a:lstStyle/>
        <a:p>
          <a:pPr marL="0" lvl="0" indent="0" algn="ctr" defTabSz="1466850">
            <a:lnSpc>
              <a:spcPct val="90000"/>
            </a:lnSpc>
            <a:spcBef>
              <a:spcPct val="0"/>
            </a:spcBef>
            <a:spcAft>
              <a:spcPct val="35000"/>
            </a:spcAft>
            <a:buNone/>
          </a:pPr>
          <a:r>
            <a:rPr lang="en-US" sz="3300" kern="1200"/>
            <a:t>6</a:t>
          </a:r>
        </a:p>
      </dsp:txBody>
      <dsp:txXfrm>
        <a:off x="9836512" y="1258538"/>
        <a:ext cx="499171" cy="499171"/>
      </dsp:txXfrm>
    </dsp:sp>
    <dsp:sp modelId="{692820DD-C1B0-C34A-8CA5-8C089C4AC1B3}">
      <dsp:nvSpPr>
        <dsp:cNvPr id="0" name=""/>
        <dsp:cNvSpPr/>
      </dsp:nvSpPr>
      <dsp:spPr>
        <a:xfrm>
          <a:off x="9245701" y="3272886"/>
          <a:ext cx="1680794" cy="72"/>
        </a:xfrm>
        <a:prstGeom prst="rect">
          <a:avLst/>
        </a:prstGeom>
        <a:solidFill>
          <a:schemeClr val="accent2">
            <a:hueOff val="-809009"/>
            <a:satOff val="-6336"/>
            <a:lumOff val="1961"/>
            <a:alphaOff val="0"/>
          </a:schemeClr>
        </a:solidFill>
        <a:ln w="12700" cap="flat" cmpd="sng" algn="ctr">
          <a:solidFill>
            <a:schemeClr val="accent2">
              <a:hueOff val="-809009"/>
              <a:satOff val="-633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049E3-8862-DD49-8B6C-2333DAE69251}">
      <dsp:nvSpPr>
        <dsp:cNvPr id="0" name=""/>
        <dsp:cNvSpPr/>
      </dsp:nvSpPr>
      <dsp:spPr>
        <a:xfrm>
          <a:off x="0" y="86079"/>
          <a:ext cx="10515600" cy="7985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Read the topic carefully</a:t>
          </a:r>
          <a:endParaRPr lang="en-ZA" sz="2100" kern="1200"/>
        </a:p>
      </dsp:txBody>
      <dsp:txXfrm>
        <a:off x="38981" y="125060"/>
        <a:ext cx="10437638" cy="720562"/>
      </dsp:txXfrm>
    </dsp:sp>
    <dsp:sp modelId="{742564F7-DDA1-DB43-BC58-651EF542B8A7}">
      <dsp:nvSpPr>
        <dsp:cNvPr id="0" name=""/>
        <dsp:cNvSpPr/>
      </dsp:nvSpPr>
      <dsp:spPr>
        <a:xfrm>
          <a:off x="0" y="945084"/>
          <a:ext cx="10515600" cy="798524"/>
        </a:xfrm>
        <a:prstGeom prst="roundRect">
          <a:avLst/>
        </a:prstGeom>
        <a:solidFill>
          <a:schemeClr val="accent2">
            <a:hueOff val="3167299"/>
            <a:satOff val="5533"/>
            <a:lumOff val="-8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Underline the key words</a:t>
          </a:r>
          <a:endParaRPr lang="en-ZA" sz="2100" kern="1200"/>
        </a:p>
      </dsp:txBody>
      <dsp:txXfrm>
        <a:off x="38981" y="984065"/>
        <a:ext cx="10437638" cy="720562"/>
      </dsp:txXfrm>
    </dsp:sp>
    <dsp:sp modelId="{AC3AC73C-AB7F-E24B-A8BB-E0F24DF0B341}">
      <dsp:nvSpPr>
        <dsp:cNvPr id="0" name=""/>
        <dsp:cNvSpPr/>
      </dsp:nvSpPr>
      <dsp:spPr>
        <a:xfrm>
          <a:off x="0" y="1804089"/>
          <a:ext cx="10515600" cy="798524"/>
        </a:xfrm>
        <a:prstGeom prst="roundRect">
          <a:avLst/>
        </a:prstGeom>
        <a:solidFill>
          <a:schemeClr val="accent2">
            <a:hueOff val="6334598"/>
            <a:satOff val="11066"/>
            <a:lumOff val="-16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Explain the topic in your own words, but using the underlined keywords as well, to yourself</a:t>
          </a:r>
          <a:endParaRPr lang="en-ZA" sz="2100" kern="1200"/>
        </a:p>
      </dsp:txBody>
      <dsp:txXfrm>
        <a:off x="38981" y="1843070"/>
        <a:ext cx="10437638" cy="720562"/>
      </dsp:txXfrm>
    </dsp:sp>
    <dsp:sp modelId="{7E951B7A-A3F9-4A49-8F7D-25726196E2D8}">
      <dsp:nvSpPr>
        <dsp:cNvPr id="0" name=""/>
        <dsp:cNvSpPr/>
      </dsp:nvSpPr>
      <dsp:spPr>
        <a:xfrm>
          <a:off x="0" y="2663094"/>
          <a:ext cx="10515600" cy="798524"/>
        </a:xfrm>
        <a:prstGeom prst="roundRect">
          <a:avLst/>
        </a:prstGeom>
        <a:solidFill>
          <a:schemeClr val="accent2">
            <a:hueOff val="9501897"/>
            <a:satOff val="16600"/>
            <a:lumOff val="-24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Try to answer the question “What should I write? How should I write it?”</a:t>
          </a:r>
          <a:endParaRPr lang="en-ZA" sz="2100" kern="1200"/>
        </a:p>
      </dsp:txBody>
      <dsp:txXfrm>
        <a:off x="38981" y="2702075"/>
        <a:ext cx="10437638" cy="720562"/>
      </dsp:txXfrm>
    </dsp:sp>
    <dsp:sp modelId="{39CC2D8A-D715-C44C-9A0B-C5C161936D31}">
      <dsp:nvSpPr>
        <dsp:cNvPr id="0" name=""/>
        <dsp:cNvSpPr/>
      </dsp:nvSpPr>
      <dsp:spPr>
        <a:xfrm>
          <a:off x="0" y="3522099"/>
          <a:ext cx="10515600" cy="798524"/>
        </a:xfrm>
        <a:prstGeom prst="roundRect">
          <a:avLst/>
        </a:prstGeom>
        <a:solidFill>
          <a:schemeClr val="accent2">
            <a:hueOff val="12669196"/>
            <a:satOff val="22133"/>
            <a:lumOff val="-32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If you cannot answer, you might try to choose other keywords</a:t>
          </a:r>
          <a:endParaRPr lang="en-ZA" sz="2100" kern="1200"/>
        </a:p>
      </dsp:txBody>
      <dsp:txXfrm>
        <a:off x="38981" y="3561080"/>
        <a:ext cx="10437638" cy="720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5EF5-3789-AC45-BBD5-F5AEB8B90872}">
      <dsp:nvSpPr>
        <dsp:cNvPr id="0" name=""/>
        <dsp:cNvSpPr/>
      </dsp:nvSpPr>
      <dsp:spPr>
        <a:xfrm rot="10800000">
          <a:off x="2078717" y="2937"/>
          <a:ext cx="6992874" cy="126941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779"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Note a general overview of the topic and take note of the following: title(s) and subheadings, summaries or abstracts, the introduction and conclusion, visual materials (pictures, charts, graphs or tables) and their captions, and the first and last sentences in paragraphs</a:t>
          </a:r>
          <a:endParaRPr lang="en-ZA" sz="1700" kern="1200"/>
        </a:p>
      </dsp:txBody>
      <dsp:txXfrm rot="10800000">
        <a:off x="2396072" y="2937"/>
        <a:ext cx="6675519" cy="1269419"/>
      </dsp:txXfrm>
    </dsp:sp>
    <dsp:sp modelId="{6E6CB087-63E1-BA4D-97F6-AF143868A52B}">
      <dsp:nvSpPr>
        <dsp:cNvPr id="0" name=""/>
        <dsp:cNvSpPr/>
      </dsp:nvSpPr>
      <dsp:spPr>
        <a:xfrm>
          <a:off x="1444008" y="2937"/>
          <a:ext cx="1269419" cy="1269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AB1992-50E3-DC45-B927-DD974C62FE36}">
      <dsp:nvSpPr>
        <dsp:cNvPr id="0" name=""/>
        <dsp:cNvSpPr/>
      </dsp:nvSpPr>
      <dsp:spPr>
        <a:xfrm rot="10800000">
          <a:off x="2078717" y="1651289"/>
          <a:ext cx="6992874" cy="1269419"/>
        </a:xfrm>
        <a:prstGeom prst="homePlate">
          <a:avLst/>
        </a:prstGeom>
        <a:solidFill>
          <a:schemeClr val="accent2">
            <a:hueOff val="6334598"/>
            <a:satOff val="11066"/>
            <a:lumOff val="-16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779"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Read the material twice. The first reading should be done without distractions. During the second reading, take notes or highlight important points</a:t>
          </a:r>
          <a:endParaRPr lang="en-ZA" sz="1700" kern="1200"/>
        </a:p>
      </dsp:txBody>
      <dsp:txXfrm rot="10800000">
        <a:off x="2396072" y="1651289"/>
        <a:ext cx="6675519" cy="1269419"/>
      </dsp:txXfrm>
    </dsp:sp>
    <dsp:sp modelId="{02F870AD-08C9-7A40-9207-DDD947400D4C}">
      <dsp:nvSpPr>
        <dsp:cNvPr id="0" name=""/>
        <dsp:cNvSpPr/>
      </dsp:nvSpPr>
      <dsp:spPr>
        <a:xfrm>
          <a:off x="1444008" y="1651289"/>
          <a:ext cx="1269419" cy="1269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6B29E-2AB4-9B42-A5DE-048D62CA5AA9}">
      <dsp:nvSpPr>
        <dsp:cNvPr id="0" name=""/>
        <dsp:cNvSpPr/>
      </dsp:nvSpPr>
      <dsp:spPr>
        <a:xfrm rot="10800000">
          <a:off x="2078717" y="3299640"/>
          <a:ext cx="6992874" cy="1269419"/>
        </a:xfrm>
        <a:prstGeom prst="homePlate">
          <a:avLst/>
        </a:prstGeom>
        <a:solidFill>
          <a:schemeClr val="accent2">
            <a:hueOff val="12669196"/>
            <a:satOff val="22133"/>
            <a:lumOff val="-32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779"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Ask yourself questions about interesting points and check the meanings of words you do not understand. </a:t>
          </a:r>
          <a:endParaRPr lang="en-ZA" sz="1700" kern="1200"/>
        </a:p>
      </dsp:txBody>
      <dsp:txXfrm rot="10800000">
        <a:off x="2396072" y="3299640"/>
        <a:ext cx="6675519" cy="1269419"/>
      </dsp:txXfrm>
    </dsp:sp>
    <dsp:sp modelId="{624972BC-0FAA-D941-9578-068FB7AC78BC}">
      <dsp:nvSpPr>
        <dsp:cNvPr id="0" name=""/>
        <dsp:cNvSpPr/>
      </dsp:nvSpPr>
      <dsp:spPr>
        <a:xfrm>
          <a:off x="1444008" y="3299640"/>
          <a:ext cx="1269419" cy="1269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A1012-29B1-CE4A-8D7E-E4868B072665}">
      <dsp:nvSpPr>
        <dsp:cNvPr id="0" name=""/>
        <dsp:cNvSpPr/>
      </dsp:nvSpPr>
      <dsp:spPr>
        <a:xfrm>
          <a:off x="152403" y="0"/>
          <a:ext cx="2463977" cy="24639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62537-DE4E-644E-8589-B9CF18A8EF51}">
      <dsp:nvSpPr>
        <dsp:cNvPr id="0" name=""/>
        <dsp:cNvSpPr/>
      </dsp:nvSpPr>
      <dsp:spPr>
        <a:xfrm>
          <a:off x="406342" y="1793203"/>
          <a:ext cx="2463977" cy="24639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Keywords are the words and phrases that people type into search engines to find what they're looking for.</a:t>
          </a:r>
          <a:endParaRPr lang="en-ZA" sz="1800" kern="1200"/>
        </a:p>
      </dsp:txBody>
      <dsp:txXfrm>
        <a:off x="478509" y="1865370"/>
        <a:ext cx="2319643" cy="2319643"/>
      </dsp:txXfrm>
    </dsp:sp>
    <dsp:sp modelId="{7076483A-E5BB-544D-86AB-147C20D26B6C}">
      <dsp:nvSpPr>
        <dsp:cNvPr id="0" name=""/>
        <dsp:cNvSpPr/>
      </dsp:nvSpPr>
      <dsp:spPr>
        <a:xfrm rot="51015">
          <a:off x="3035746" y="963578"/>
          <a:ext cx="419435" cy="5920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035753" y="1081056"/>
        <a:ext cx="293605" cy="355235"/>
      </dsp:txXfrm>
    </dsp:sp>
    <dsp:sp modelId="{5776E63C-2698-C549-8CB6-BB2FEF956FD1}">
      <dsp:nvSpPr>
        <dsp:cNvPr id="0" name=""/>
        <dsp:cNvSpPr/>
      </dsp:nvSpPr>
      <dsp:spPr>
        <a:xfrm>
          <a:off x="3814635" y="54349"/>
          <a:ext cx="2463977" cy="24639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ED721-6621-1B4B-B3A2-30C39770E2A1}">
      <dsp:nvSpPr>
        <dsp:cNvPr id="0" name=""/>
        <dsp:cNvSpPr/>
      </dsp:nvSpPr>
      <dsp:spPr>
        <a:xfrm>
          <a:off x="4226367" y="1793203"/>
          <a:ext cx="2463977" cy="2463977"/>
        </a:xfrm>
        <a:prstGeom prst="roundRect">
          <a:avLst>
            <a:gd name="adj" fmla="val 10000"/>
          </a:avLst>
        </a:prstGeom>
        <a:solidFill>
          <a:schemeClr val="accent2">
            <a:hueOff val="6334598"/>
            <a:satOff val="11066"/>
            <a:lumOff val="-16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Keywords you underline are usually nouns, group of nouns, verbs etc. except articles (a, an, the), prepositions (for, in, at etc.) and others.</a:t>
          </a:r>
          <a:endParaRPr lang="en-ZA" sz="1800" kern="1200"/>
        </a:p>
      </dsp:txBody>
      <dsp:txXfrm>
        <a:off x="4298534" y="1865370"/>
        <a:ext cx="2319643" cy="2319643"/>
      </dsp:txXfrm>
    </dsp:sp>
    <dsp:sp modelId="{187DD2C6-79B4-DC4A-A59D-AAC4A7765B42}">
      <dsp:nvSpPr>
        <dsp:cNvPr id="0" name=""/>
        <dsp:cNvSpPr/>
      </dsp:nvSpPr>
      <dsp:spPr>
        <a:xfrm>
          <a:off x="6745778" y="990308"/>
          <a:ext cx="467165" cy="592059"/>
        </a:xfrm>
        <a:prstGeom prst="rightArrow">
          <a:avLst>
            <a:gd name="adj1" fmla="val 60000"/>
            <a:gd name="adj2" fmla="val 50000"/>
          </a:avLst>
        </a:prstGeom>
        <a:solidFill>
          <a:schemeClr val="accent2">
            <a:hueOff val="12669196"/>
            <a:satOff val="22133"/>
            <a:lumOff val="-323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6745778" y="1108720"/>
        <a:ext cx="327016" cy="355235"/>
      </dsp:txXfrm>
    </dsp:sp>
    <dsp:sp modelId="{7BD89E28-BC3D-6C40-91E0-81D429113984}">
      <dsp:nvSpPr>
        <dsp:cNvPr id="0" name=""/>
        <dsp:cNvSpPr/>
      </dsp:nvSpPr>
      <dsp:spPr>
        <a:xfrm>
          <a:off x="7613371" y="54349"/>
          <a:ext cx="2463977" cy="24639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A0316-4599-804B-9B5E-5ABF96FBD98B}">
      <dsp:nvSpPr>
        <dsp:cNvPr id="0" name=""/>
        <dsp:cNvSpPr/>
      </dsp:nvSpPr>
      <dsp:spPr>
        <a:xfrm>
          <a:off x="8046392" y="1793203"/>
          <a:ext cx="2463977" cy="2463977"/>
        </a:xfrm>
        <a:prstGeom prst="roundRect">
          <a:avLst>
            <a:gd name="adj" fmla="val 10000"/>
          </a:avLst>
        </a:prstGeom>
        <a:solidFill>
          <a:schemeClr val="accent2">
            <a:hueOff val="12669196"/>
            <a:satOff val="22133"/>
            <a:lumOff val="-32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An extremely important strategy of underlining keyword is to identify the focus of the question, especially in MCQs (Multiple Choice Questions). </a:t>
          </a:r>
          <a:endParaRPr lang="en-ZA" sz="1800" kern="1200"/>
        </a:p>
      </dsp:txBody>
      <dsp:txXfrm>
        <a:off x="8118559" y="1865370"/>
        <a:ext cx="2319643" cy="2319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9A267-A696-1F4C-805A-B543686915AD}">
      <dsp:nvSpPr>
        <dsp:cNvPr id="0" name=""/>
        <dsp:cNvSpPr/>
      </dsp:nvSpPr>
      <dsp:spPr>
        <a:xfrm>
          <a:off x="0" y="42365"/>
          <a:ext cx="3149895"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ANSWER: MELTED</a:t>
          </a:r>
          <a:endParaRPr lang="en-ZA" sz="2400" kern="1200" dirty="0"/>
        </a:p>
      </dsp:txBody>
      <dsp:txXfrm>
        <a:off x="27415" y="69780"/>
        <a:ext cx="3095065" cy="506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D72EA-247B-D84E-B5C6-0575833F98BB}">
      <dsp:nvSpPr>
        <dsp:cNvPr id="0" name=""/>
        <dsp:cNvSpPr/>
      </dsp:nvSpPr>
      <dsp:spPr>
        <a:xfrm>
          <a:off x="0" y="87928"/>
          <a:ext cx="10515600" cy="14250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Writing someone else's text in your own words is otherwise known as paraphrasing and is an essential skill. Simply put, paraphrasing means that when sharing someone else's ideas and information, you do so use your own words.</a:t>
          </a:r>
          <a:endParaRPr lang="en-ZA" sz="2100" kern="1200"/>
        </a:p>
      </dsp:txBody>
      <dsp:txXfrm>
        <a:off x="69566" y="157494"/>
        <a:ext cx="10376468" cy="1285927"/>
      </dsp:txXfrm>
    </dsp:sp>
    <dsp:sp modelId="{01A56EF0-DE18-AD43-9DD2-D27E5C4DED23}">
      <dsp:nvSpPr>
        <dsp:cNvPr id="0" name=""/>
        <dsp:cNvSpPr/>
      </dsp:nvSpPr>
      <dsp:spPr>
        <a:xfrm>
          <a:off x="0" y="1573468"/>
          <a:ext cx="10515600" cy="1425059"/>
        </a:xfrm>
        <a:prstGeom prst="roundRect">
          <a:avLst/>
        </a:prstGeom>
        <a:solidFill>
          <a:schemeClr val="accent2">
            <a:hueOff val="6334598"/>
            <a:satOff val="11066"/>
            <a:lumOff val="-16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The golden rule of paraphrasing is that you must fully understand the source information before attempting to re-write it. Once you fully comprehend the subject in hand, you'll be able to confidently summarize and convey the message in your paraphrasing.</a:t>
          </a:r>
          <a:endParaRPr lang="en-ZA" sz="2100" kern="1200"/>
        </a:p>
      </dsp:txBody>
      <dsp:txXfrm>
        <a:off x="69566" y="1643034"/>
        <a:ext cx="10376468" cy="1285927"/>
      </dsp:txXfrm>
    </dsp:sp>
    <dsp:sp modelId="{A0F90308-F748-7946-94BA-5F9A585193B3}">
      <dsp:nvSpPr>
        <dsp:cNvPr id="0" name=""/>
        <dsp:cNvSpPr/>
      </dsp:nvSpPr>
      <dsp:spPr>
        <a:xfrm>
          <a:off x="0" y="3059009"/>
          <a:ext cx="10515600" cy="1425059"/>
        </a:xfrm>
        <a:prstGeom prst="roundRect">
          <a:avLst/>
        </a:prstGeom>
        <a:solidFill>
          <a:schemeClr val="accent2">
            <a:hueOff val="12669196"/>
            <a:satOff val="22133"/>
            <a:lumOff val="-32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It is as important to paraphrase in your study notes using KEYWORDS, as it is when you write your assignments. So, when you study, always write your notes in your own words and write down which book or article they were drawn from</a:t>
          </a:r>
          <a:endParaRPr lang="en-ZA" sz="2100" kern="1200"/>
        </a:p>
      </dsp:txBody>
      <dsp:txXfrm>
        <a:off x="69566" y="3128575"/>
        <a:ext cx="10376468" cy="12859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6ABCF-1348-E447-8897-BD7B1BE8A31A}">
      <dsp:nvSpPr>
        <dsp:cNvPr id="0" name=""/>
        <dsp:cNvSpPr/>
      </dsp:nvSpPr>
      <dsp:spPr>
        <a:xfrm>
          <a:off x="0" y="134660"/>
          <a:ext cx="8027581" cy="1535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Use writing exercises. Students sometimes find prompts and exercises are incredibly useful to give them a place to practice writing and develop their personal writing style. Prompts can give you the structure to explore the first sentence of an essay that exercise different creative muscles. Freewriting is useful, but some people find structured prompts and exercises to be especially helpful at the outset of writing an essay or research topic.</a:t>
          </a:r>
          <a:endParaRPr lang="en-ZA" sz="1600" kern="1200" dirty="0"/>
        </a:p>
      </dsp:txBody>
      <dsp:txXfrm>
        <a:off x="74934" y="209594"/>
        <a:ext cx="7877713" cy="1385172"/>
      </dsp:txXfrm>
    </dsp:sp>
    <dsp:sp modelId="{A7226D5F-20E2-D741-964B-94772CE87F41}">
      <dsp:nvSpPr>
        <dsp:cNvPr id="0" name=""/>
        <dsp:cNvSpPr/>
      </dsp:nvSpPr>
      <dsp:spPr>
        <a:xfrm>
          <a:off x="0" y="1715780"/>
          <a:ext cx="8027581" cy="1535040"/>
        </a:xfrm>
        <a:prstGeom prst="roundRect">
          <a:avLst/>
        </a:prstGeom>
        <a:solidFill>
          <a:schemeClr val="accent2">
            <a:hueOff val="6334598"/>
            <a:satOff val="11066"/>
            <a:lumOff val="-16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It is a good idea to have a write a first draft that you will later edit.</a:t>
          </a:r>
          <a:endParaRPr lang="en-ZA" sz="1600" kern="1200"/>
        </a:p>
      </dsp:txBody>
      <dsp:txXfrm>
        <a:off x="74934" y="1790714"/>
        <a:ext cx="7877713" cy="1385172"/>
      </dsp:txXfrm>
    </dsp:sp>
    <dsp:sp modelId="{28800A4B-5998-D74E-865A-86DB435E0241}">
      <dsp:nvSpPr>
        <dsp:cNvPr id="0" name=""/>
        <dsp:cNvSpPr/>
      </dsp:nvSpPr>
      <dsp:spPr>
        <a:xfrm>
          <a:off x="0" y="3296900"/>
          <a:ext cx="8027581" cy="1535040"/>
        </a:xfrm>
        <a:prstGeom prst="roundRect">
          <a:avLst/>
        </a:prstGeom>
        <a:solidFill>
          <a:schemeClr val="accent2">
            <a:hueOff val="12669196"/>
            <a:satOff val="22133"/>
            <a:lumOff val="-32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Eliminate Unnecessary Words as this can make your essay look wordy. Stick to concise language</a:t>
          </a:r>
          <a:endParaRPr lang="en-ZA" sz="1600" kern="1200" dirty="0"/>
        </a:p>
      </dsp:txBody>
      <dsp:txXfrm>
        <a:off x="74934" y="3371834"/>
        <a:ext cx="7877713" cy="138517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FB398-DB16-8747-8405-B9ABC90D66DF}" type="datetimeFigureOut">
              <a:rPr lang="en-US" smtClean="0"/>
              <a:t>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F432B-DF4D-884A-A6FF-F001FDE9BBDE}" type="slidenum">
              <a:rPr lang="en-US" smtClean="0"/>
              <a:t>‹#›</a:t>
            </a:fld>
            <a:endParaRPr lang="en-US"/>
          </a:p>
        </p:txBody>
      </p:sp>
    </p:spTree>
    <p:extLst>
      <p:ext uri="{BB962C8B-B14F-4D97-AF65-F5344CB8AC3E}">
        <p14:creationId xmlns:p14="http://schemas.microsoft.com/office/powerpoint/2010/main" val="192370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B1FF2-B99D-4D3D-B17F-03965CC5A1D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97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blue and yellow graphic design&#10;&#10;Description automatically generated">
            <a:extLst>
              <a:ext uri="{FF2B5EF4-FFF2-40B4-BE49-F238E27FC236}">
                <a16:creationId xmlns:a16="http://schemas.microsoft.com/office/drawing/2014/main" id="{953CFF76-7A45-0920-C0EA-FDD318456A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F4BFF36-7179-5204-814B-1E9DD4AFD8F5}"/>
              </a:ext>
            </a:extLst>
          </p:cNvPr>
          <p:cNvSpPr txBox="1">
            <a:spLocks/>
          </p:cNvSpPr>
          <p:nvPr userDrawn="1"/>
        </p:nvSpPr>
        <p:spPr>
          <a:xfrm>
            <a:off x="1271767" y="2278109"/>
            <a:ext cx="6577823" cy="151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b="1" dirty="0">
                <a:solidFill>
                  <a:schemeClr val="tx2"/>
                </a:solidFill>
                <a:latin typeface="Metric Bold" panose="020B0503030202060203" pitchFamily="34" charset="77"/>
              </a:rPr>
              <a:t>AAA PRESENTATION</a:t>
            </a:r>
          </a:p>
          <a:p>
            <a:pPr>
              <a:lnSpc>
                <a:spcPct val="80000"/>
              </a:lnSpc>
            </a:pPr>
            <a:r>
              <a:rPr lang="en-US" sz="4800" b="1" dirty="0">
                <a:solidFill>
                  <a:schemeClr val="tx2"/>
                </a:solidFill>
                <a:latin typeface="Metric Bold" panose="020B0503030202060203" pitchFamily="34" charset="77"/>
              </a:rPr>
              <a:t>TITLE SLIDE 1</a:t>
            </a:r>
          </a:p>
        </p:txBody>
      </p:sp>
      <p:sp>
        <p:nvSpPr>
          <p:cNvPr id="4" name="Subtitle 2">
            <a:extLst>
              <a:ext uri="{FF2B5EF4-FFF2-40B4-BE49-F238E27FC236}">
                <a16:creationId xmlns:a16="http://schemas.microsoft.com/office/drawing/2014/main" id="{EDCD4D82-692B-43FB-024E-0E093F93DD72}"/>
              </a:ext>
            </a:extLst>
          </p:cNvPr>
          <p:cNvSpPr txBox="1">
            <a:spLocks/>
          </p:cNvSpPr>
          <p:nvPr userDrawn="1"/>
        </p:nvSpPr>
        <p:spPr>
          <a:xfrm>
            <a:off x="1271767" y="3578864"/>
            <a:ext cx="9144000"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solidFill>
                  <a:srgbClr val="131747"/>
                </a:solidFill>
                <a:latin typeface="Metric Regular" panose="020B0503030202060203" pitchFamily="34" charset="77"/>
              </a:rPr>
              <a:t>Subtitle of presentation</a:t>
            </a:r>
          </a:p>
        </p:txBody>
      </p:sp>
      <p:sp>
        <p:nvSpPr>
          <p:cNvPr id="5" name="Subtitle 2">
            <a:extLst>
              <a:ext uri="{FF2B5EF4-FFF2-40B4-BE49-F238E27FC236}">
                <a16:creationId xmlns:a16="http://schemas.microsoft.com/office/drawing/2014/main" id="{7193B66C-1607-9198-3F25-DF01A3F702AB}"/>
              </a:ext>
            </a:extLst>
          </p:cNvPr>
          <p:cNvSpPr txBox="1">
            <a:spLocks/>
          </p:cNvSpPr>
          <p:nvPr userDrawn="1"/>
        </p:nvSpPr>
        <p:spPr>
          <a:xfrm>
            <a:off x="1271767" y="4407725"/>
            <a:ext cx="9144000" cy="4171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31747"/>
                </a:solidFill>
                <a:latin typeface="Metric Regular" panose="020B0503030202060203" pitchFamily="34" charset="77"/>
              </a:rPr>
              <a:t>00 Month 2024 (Change Date)</a:t>
            </a:r>
          </a:p>
        </p:txBody>
      </p:sp>
    </p:spTree>
    <p:extLst>
      <p:ext uri="{BB962C8B-B14F-4D97-AF65-F5344CB8AC3E}">
        <p14:creationId xmlns:p14="http://schemas.microsoft.com/office/powerpoint/2010/main" val="126322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778AD4F-AA49-1F07-E5E2-2DC62B980C61}"/>
              </a:ext>
            </a:extLst>
          </p:cNvPr>
          <p:cNvSpPr>
            <a:spLocks noGrp="1"/>
          </p:cNvSpPr>
          <p:nvPr>
            <p:ph type="pic" sz="quarter" idx="10"/>
          </p:nvPr>
        </p:nvSpPr>
        <p:spPr>
          <a:xfrm>
            <a:off x="405287"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3" name="Picture Placeholder 11">
            <a:extLst>
              <a:ext uri="{FF2B5EF4-FFF2-40B4-BE49-F238E27FC236}">
                <a16:creationId xmlns:a16="http://schemas.microsoft.com/office/drawing/2014/main" id="{2FA83B1C-BC05-02BA-8FC2-682DC8EA581F}"/>
              </a:ext>
            </a:extLst>
          </p:cNvPr>
          <p:cNvSpPr>
            <a:spLocks noGrp="1"/>
          </p:cNvSpPr>
          <p:nvPr>
            <p:ph type="pic" sz="quarter" idx="11"/>
          </p:nvPr>
        </p:nvSpPr>
        <p:spPr>
          <a:xfrm>
            <a:off x="272441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4" name="Picture Placeholder 11">
            <a:extLst>
              <a:ext uri="{FF2B5EF4-FFF2-40B4-BE49-F238E27FC236}">
                <a16:creationId xmlns:a16="http://schemas.microsoft.com/office/drawing/2014/main" id="{D4CEC19D-E327-D329-2CA8-F308F5BA32BD}"/>
              </a:ext>
            </a:extLst>
          </p:cNvPr>
          <p:cNvSpPr>
            <a:spLocks noGrp="1"/>
          </p:cNvSpPr>
          <p:nvPr>
            <p:ph type="pic" sz="quarter" idx="12"/>
          </p:nvPr>
        </p:nvSpPr>
        <p:spPr>
          <a:xfrm>
            <a:off x="504354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5" name="Picture Placeholder 11">
            <a:extLst>
              <a:ext uri="{FF2B5EF4-FFF2-40B4-BE49-F238E27FC236}">
                <a16:creationId xmlns:a16="http://schemas.microsoft.com/office/drawing/2014/main" id="{3A5450C9-1259-B0A7-008E-6DFD88D8680D}"/>
              </a:ext>
            </a:extLst>
          </p:cNvPr>
          <p:cNvSpPr>
            <a:spLocks noGrp="1"/>
          </p:cNvSpPr>
          <p:nvPr>
            <p:ph type="pic" sz="quarter" idx="13"/>
          </p:nvPr>
        </p:nvSpPr>
        <p:spPr>
          <a:xfrm>
            <a:off x="405287"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6" name="Picture Placeholder 11">
            <a:extLst>
              <a:ext uri="{FF2B5EF4-FFF2-40B4-BE49-F238E27FC236}">
                <a16:creationId xmlns:a16="http://schemas.microsoft.com/office/drawing/2014/main" id="{7D457A3A-A983-AF6C-ED2C-AE6C8C6FD223}"/>
              </a:ext>
            </a:extLst>
          </p:cNvPr>
          <p:cNvSpPr>
            <a:spLocks noGrp="1"/>
          </p:cNvSpPr>
          <p:nvPr>
            <p:ph type="pic" sz="quarter" idx="14"/>
          </p:nvPr>
        </p:nvSpPr>
        <p:spPr>
          <a:xfrm>
            <a:off x="272441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7" name="Picture Placeholder 11">
            <a:extLst>
              <a:ext uri="{FF2B5EF4-FFF2-40B4-BE49-F238E27FC236}">
                <a16:creationId xmlns:a16="http://schemas.microsoft.com/office/drawing/2014/main" id="{20F0E9E4-AFA8-401F-E074-21638461597B}"/>
              </a:ext>
            </a:extLst>
          </p:cNvPr>
          <p:cNvSpPr>
            <a:spLocks noGrp="1"/>
          </p:cNvSpPr>
          <p:nvPr>
            <p:ph type="pic" sz="quarter" idx="15"/>
          </p:nvPr>
        </p:nvSpPr>
        <p:spPr>
          <a:xfrm>
            <a:off x="504354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8" name="Picture Placeholder 11">
            <a:extLst>
              <a:ext uri="{FF2B5EF4-FFF2-40B4-BE49-F238E27FC236}">
                <a16:creationId xmlns:a16="http://schemas.microsoft.com/office/drawing/2014/main" id="{5F2AD072-4128-124F-8131-E686B869677B}"/>
              </a:ext>
            </a:extLst>
          </p:cNvPr>
          <p:cNvSpPr>
            <a:spLocks noGrp="1"/>
          </p:cNvSpPr>
          <p:nvPr>
            <p:ph type="pic" sz="quarter" idx="16"/>
          </p:nvPr>
        </p:nvSpPr>
        <p:spPr>
          <a:xfrm>
            <a:off x="405287"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9" name="Picture Placeholder 11">
            <a:extLst>
              <a:ext uri="{FF2B5EF4-FFF2-40B4-BE49-F238E27FC236}">
                <a16:creationId xmlns:a16="http://schemas.microsoft.com/office/drawing/2014/main" id="{729573AC-428F-5F20-A85F-227965AF8B54}"/>
              </a:ext>
            </a:extLst>
          </p:cNvPr>
          <p:cNvSpPr>
            <a:spLocks noGrp="1"/>
          </p:cNvSpPr>
          <p:nvPr>
            <p:ph type="pic" sz="quarter" idx="17"/>
          </p:nvPr>
        </p:nvSpPr>
        <p:spPr>
          <a:xfrm>
            <a:off x="272441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20" name="Picture Placeholder 11">
            <a:extLst>
              <a:ext uri="{FF2B5EF4-FFF2-40B4-BE49-F238E27FC236}">
                <a16:creationId xmlns:a16="http://schemas.microsoft.com/office/drawing/2014/main" id="{3F1EB575-ED88-B4F5-3D45-BD789E75B95A}"/>
              </a:ext>
            </a:extLst>
          </p:cNvPr>
          <p:cNvSpPr>
            <a:spLocks noGrp="1"/>
          </p:cNvSpPr>
          <p:nvPr>
            <p:ph type="pic" sz="quarter" idx="18"/>
          </p:nvPr>
        </p:nvSpPr>
        <p:spPr>
          <a:xfrm>
            <a:off x="504354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4" name="Text Placeholder 11">
            <a:extLst>
              <a:ext uri="{FF2B5EF4-FFF2-40B4-BE49-F238E27FC236}">
                <a16:creationId xmlns:a16="http://schemas.microsoft.com/office/drawing/2014/main" id="{83DFDEB2-B1AD-3AED-B888-D04C6520F1F2}"/>
              </a:ext>
            </a:extLst>
          </p:cNvPr>
          <p:cNvSpPr>
            <a:spLocks noGrp="1"/>
          </p:cNvSpPr>
          <p:nvPr>
            <p:ph type="body" sz="quarter" idx="19"/>
          </p:nvPr>
        </p:nvSpPr>
        <p:spPr>
          <a:xfrm>
            <a:off x="7472855" y="993774"/>
            <a:ext cx="4162097" cy="3375326"/>
          </a:xfrm>
        </p:spPr>
        <p:txBody>
          <a:bodyPr>
            <a:normAutofit/>
          </a:bodyPr>
          <a:lstStyle/>
          <a:p>
            <a:r>
              <a:rPr lang="en-US" sz="1800" dirty="0">
                <a:solidFill>
                  <a:srgbClr val="00185F"/>
                </a:solidFill>
                <a:latin typeface="Metric Medium" panose="020B0503030202060203" pitchFamily="34" charset="77"/>
              </a:rPr>
              <a:t>Click here to add sub-points</a:t>
            </a:r>
          </a:p>
        </p:txBody>
      </p:sp>
      <p:sp>
        <p:nvSpPr>
          <p:cNvPr id="5" name="Title 1">
            <a:extLst>
              <a:ext uri="{FF2B5EF4-FFF2-40B4-BE49-F238E27FC236}">
                <a16:creationId xmlns:a16="http://schemas.microsoft.com/office/drawing/2014/main" id="{A8845A56-2E07-9DC1-D870-C9E417C77613}"/>
              </a:ext>
            </a:extLst>
          </p:cNvPr>
          <p:cNvSpPr>
            <a:spLocks noGrp="1"/>
          </p:cNvSpPr>
          <p:nvPr>
            <p:ph type="title"/>
          </p:nvPr>
        </p:nvSpPr>
        <p:spPr>
          <a:xfrm>
            <a:off x="405287" y="174186"/>
            <a:ext cx="10515600" cy="673262"/>
          </a:xfrm>
        </p:spPr>
        <p:txBody>
          <a:bodyPr>
            <a:normAutofit/>
          </a:bodyPr>
          <a:lstStyle/>
          <a:p>
            <a:r>
              <a:rPr lang="en-US" sz="2300" dirty="0">
                <a:solidFill>
                  <a:srgbClr val="00185F"/>
                </a:solidFill>
                <a:latin typeface="Metric Semibold" panose="020B0503030202060203" pitchFamily="34" charset="77"/>
              </a:rPr>
              <a:t>Click to add title</a:t>
            </a:r>
          </a:p>
        </p:txBody>
      </p:sp>
      <p:pic>
        <p:nvPicPr>
          <p:cNvPr id="6" name="Picture 5">
            <a:extLst>
              <a:ext uri="{FF2B5EF4-FFF2-40B4-BE49-F238E27FC236}">
                <a16:creationId xmlns:a16="http://schemas.microsoft.com/office/drawing/2014/main" id="{2B5FD473-BD3E-84D1-3EB5-C14F1CCAA3F6}"/>
              </a:ext>
            </a:extLst>
          </p:cNvPr>
          <p:cNvPicPr>
            <a:picLocks noChangeAspect="1"/>
          </p:cNvPicPr>
          <p:nvPr userDrawn="1"/>
        </p:nvPicPr>
        <p:blipFill>
          <a:blip r:embed="rId2"/>
          <a:stretch>
            <a:fillRect/>
          </a:stretch>
        </p:blipFill>
        <p:spPr>
          <a:xfrm>
            <a:off x="9958384" y="5640614"/>
            <a:ext cx="1811170" cy="886040"/>
          </a:xfrm>
          <a:prstGeom prst="rect">
            <a:avLst/>
          </a:prstGeom>
        </p:spPr>
      </p:pic>
    </p:spTree>
    <p:extLst>
      <p:ext uri="{BB962C8B-B14F-4D97-AF65-F5344CB8AC3E}">
        <p14:creationId xmlns:p14="http://schemas.microsoft.com/office/powerpoint/2010/main" val="174761148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image L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a:xfrm>
            <a:off x="6271846" y="1412877"/>
            <a:ext cx="5081954" cy="4571998"/>
          </a:xfrm>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2337A29A-F197-48E2-B657-EDCD133EFA83}"/>
              </a:ext>
            </a:extLst>
          </p:cNvPr>
          <p:cNvSpPr>
            <a:spLocks noGrp="1"/>
          </p:cNvSpPr>
          <p:nvPr>
            <p:ph type="pic" sz="quarter" idx="11" hasCustomPrompt="1"/>
          </p:nvPr>
        </p:nvSpPr>
        <p:spPr>
          <a:xfrm>
            <a:off x="838201" y="1412877"/>
            <a:ext cx="5081954" cy="4571998"/>
          </a:xfrm>
          <a:solidFill>
            <a:schemeClr val="bg2"/>
          </a:solidFill>
        </p:spPr>
        <p:txBody>
          <a:bodyPr vert="horz" wrap="square" lIns="0" tIns="0" rIns="0" bIns="0" rtlCol="0" anchor="ctr">
            <a:noAutofit/>
          </a:bodyPr>
          <a:lstStyle>
            <a:lvl1pPr marL="0" indent="0">
              <a:buNone/>
              <a:defRPr lang="en-GB" sz="2000" dirty="0"/>
            </a:lvl1pPr>
          </a:lstStyle>
          <a:p>
            <a:pPr marL="228600" lvl="0" indent="-228600" algn="ctr"/>
            <a:r>
              <a:rPr lang="en-GB" dirty="0"/>
              <a:t>Add picture</a:t>
            </a:r>
          </a:p>
        </p:txBody>
      </p:sp>
    </p:spTree>
    <p:extLst>
      <p:ext uri="{BB962C8B-B14F-4D97-AF65-F5344CB8AC3E}">
        <p14:creationId xmlns:p14="http://schemas.microsoft.com/office/powerpoint/2010/main" val="26495394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a:xfrm>
            <a:off x="838200" y="1412877"/>
            <a:ext cx="5081954" cy="4571998"/>
          </a:xfrm>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2337A29A-F197-48E2-B657-EDCD133EFA83}"/>
              </a:ext>
            </a:extLst>
          </p:cNvPr>
          <p:cNvSpPr>
            <a:spLocks noGrp="1"/>
          </p:cNvSpPr>
          <p:nvPr>
            <p:ph type="pic" sz="quarter" idx="11" hasCustomPrompt="1"/>
          </p:nvPr>
        </p:nvSpPr>
        <p:spPr>
          <a:xfrm>
            <a:off x="6260125" y="1412877"/>
            <a:ext cx="5081954" cy="2233000"/>
          </a:xfrm>
          <a:solidFill>
            <a:schemeClr val="bg2"/>
          </a:solidFill>
        </p:spPr>
        <p:txBody>
          <a:bodyPr vert="horz" wrap="square" lIns="0" tIns="0" rIns="0" bIns="0" rtlCol="0" anchor="ctr">
            <a:noAutofit/>
          </a:bodyPr>
          <a:lstStyle>
            <a:lvl1pPr marL="0" indent="0">
              <a:buNone/>
              <a:defRPr lang="en-GB" sz="2000" dirty="0"/>
            </a:lvl1pPr>
          </a:lstStyle>
          <a:p>
            <a:pPr marL="228600" lvl="0" indent="-228600" algn="ctr"/>
            <a:r>
              <a:rPr lang="en-GB" dirty="0"/>
              <a:t>Add picture</a:t>
            </a:r>
          </a:p>
        </p:txBody>
      </p:sp>
      <p:sp>
        <p:nvSpPr>
          <p:cNvPr id="5" name="Picture Placeholder 5">
            <a:extLst>
              <a:ext uri="{FF2B5EF4-FFF2-40B4-BE49-F238E27FC236}">
                <a16:creationId xmlns:a16="http://schemas.microsoft.com/office/drawing/2014/main" id="{AFB48D13-DDD4-4D4E-B9D9-ECBB83AA6126}"/>
              </a:ext>
            </a:extLst>
          </p:cNvPr>
          <p:cNvSpPr>
            <a:spLocks noGrp="1"/>
          </p:cNvSpPr>
          <p:nvPr>
            <p:ph type="pic" sz="quarter" idx="12" hasCustomPrompt="1"/>
          </p:nvPr>
        </p:nvSpPr>
        <p:spPr>
          <a:xfrm>
            <a:off x="6260125" y="3751875"/>
            <a:ext cx="2485290" cy="2233000"/>
          </a:xfrm>
          <a:solidFill>
            <a:schemeClr val="bg2"/>
          </a:solidFill>
        </p:spPr>
        <p:txBody>
          <a:bodyPr vert="horz" wrap="square" lIns="0" tIns="0" rIns="0" bIns="0" rtlCol="0" anchor="ctr">
            <a:noAutofit/>
          </a:bodyPr>
          <a:lstStyle>
            <a:lvl1pPr marL="0" indent="0">
              <a:buNone/>
              <a:defRPr lang="en-GB" sz="2000" dirty="0"/>
            </a:lvl1pPr>
          </a:lstStyle>
          <a:p>
            <a:pPr marL="228600" lvl="0" indent="-228600" algn="ctr"/>
            <a:r>
              <a:rPr lang="en-GB" dirty="0"/>
              <a:t>Add picture</a:t>
            </a:r>
          </a:p>
        </p:txBody>
      </p:sp>
      <p:sp>
        <p:nvSpPr>
          <p:cNvPr id="7" name="Picture Placeholder 5">
            <a:extLst>
              <a:ext uri="{FF2B5EF4-FFF2-40B4-BE49-F238E27FC236}">
                <a16:creationId xmlns:a16="http://schemas.microsoft.com/office/drawing/2014/main" id="{A320DAE2-7D70-4B3F-B6EC-019833ECA15B}"/>
              </a:ext>
            </a:extLst>
          </p:cNvPr>
          <p:cNvSpPr>
            <a:spLocks noGrp="1"/>
          </p:cNvSpPr>
          <p:nvPr>
            <p:ph type="pic" sz="quarter" idx="13" hasCustomPrompt="1"/>
          </p:nvPr>
        </p:nvSpPr>
        <p:spPr>
          <a:xfrm>
            <a:off x="8856789" y="3751875"/>
            <a:ext cx="2485290" cy="2233000"/>
          </a:xfrm>
          <a:solidFill>
            <a:schemeClr val="bg2"/>
          </a:solidFill>
        </p:spPr>
        <p:txBody>
          <a:bodyPr vert="horz" wrap="square" lIns="0" tIns="0" rIns="0" bIns="0" rtlCol="0" anchor="ctr">
            <a:noAutofit/>
          </a:bodyPr>
          <a:lstStyle>
            <a:lvl1pPr marL="0" indent="0">
              <a:buNone/>
              <a:defRPr lang="en-GB" sz="2000" dirty="0"/>
            </a:lvl1pPr>
          </a:lstStyle>
          <a:p>
            <a:pPr marL="228600" lvl="0" indent="-228600" algn="ctr"/>
            <a:r>
              <a:rPr lang="en-GB" dirty="0"/>
              <a:t>Add picture</a:t>
            </a:r>
          </a:p>
        </p:txBody>
      </p:sp>
    </p:spTree>
    <p:extLst>
      <p:ext uri="{BB962C8B-B14F-4D97-AF65-F5344CB8AC3E}">
        <p14:creationId xmlns:p14="http://schemas.microsoft.com/office/powerpoint/2010/main" val="807977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imag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a:xfrm>
            <a:off x="8628185" y="1412877"/>
            <a:ext cx="2725615" cy="4571998"/>
          </a:xfrm>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2337A29A-F197-48E2-B657-EDCD133EFA83}"/>
              </a:ext>
            </a:extLst>
          </p:cNvPr>
          <p:cNvSpPr>
            <a:spLocks noGrp="1"/>
          </p:cNvSpPr>
          <p:nvPr>
            <p:ph type="pic" sz="quarter" idx="11" hasCustomPrompt="1"/>
          </p:nvPr>
        </p:nvSpPr>
        <p:spPr>
          <a:xfrm>
            <a:off x="838199" y="1412877"/>
            <a:ext cx="7555523" cy="4571998"/>
          </a:xfrm>
          <a:solidFill>
            <a:schemeClr val="bg2"/>
          </a:solidFill>
        </p:spPr>
        <p:txBody>
          <a:bodyPr vert="horz" wrap="square" lIns="0" tIns="0" rIns="0" bIns="0" rtlCol="0" anchor="ctr">
            <a:noAutofit/>
          </a:bodyPr>
          <a:lstStyle>
            <a:lvl1pPr marL="0" indent="0">
              <a:buNone/>
              <a:defRPr lang="en-GB" sz="2000" dirty="0"/>
            </a:lvl1pPr>
          </a:lstStyle>
          <a:p>
            <a:pPr marL="228600" lvl="0" indent="-228600" algn="ctr"/>
            <a:r>
              <a:rPr lang="en-GB" dirty="0"/>
              <a:t>Add picture</a:t>
            </a:r>
          </a:p>
        </p:txBody>
      </p:sp>
    </p:spTree>
    <p:extLst>
      <p:ext uri="{BB962C8B-B14F-4D97-AF65-F5344CB8AC3E}">
        <p14:creationId xmlns:p14="http://schemas.microsoft.com/office/powerpoint/2010/main" val="4200592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8" descr="A picture containing bird&#10;&#10;Description automatically generated">
            <a:extLst>
              <a:ext uri="{FF2B5EF4-FFF2-40B4-BE49-F238E27FC236}">
                <a16:creationId xmlns:a16="http://schemas.microsoft.com/office/drawing/2014/main" id="{E27BF40D-C571-4E70-961B-D0CDEC8DB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0" name="Graphic 19">
            <a:extLst>
              <a:ext uri="{FF2B5EF4-FFF2-40B4-BE49-F238E27FC236}">
                <a16:creationId xmlns:a16="http://schemas.microsoft.com/office/drawing/2014/main" id="{D4D11F5F-0946-48B7-8CD3-92B28A2EBD6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6738" y="5717432"/>
            <a:ext cx="2391508" cy="495800"/>
          </a:xfrm>
          <a:prstGeom prst="rect">
            <a:avLst/>
          </a:prstGeom>
        </p:spPr>
      </p:pic>
      <p:sp>
        <p:nvSpPr>
          <p:cNvPr id="21" name="Title 1">
            <a:extLst>
              <a:ext uri="{FF2B5EF4-FFF2-40B4-BE49-F238E27FC236}">
                <a16:creationId xmlns:a16="http://schemas.microsoft.com/office/drawing/2014/main" id="{F525357A-A210-4B61-95BD-11E67111242D}"/>
              </a:ext>
            </a:extLst>
          </p:cNvPr>
          <p:cNvSpPr>
            <a:spLocks noGrp="1"/>
          </p:cNvSpPr>
          <p:nvPr>
            <p:ph type="ctrTitle" hasCustomPrompt="1"/>
          </p:nvPr>
        </p:nvSpPr>
        <p:spPr>
          <a:xfrm>
            <a:off x="1518139" y="3153508"/>
            <a:ext cx="3581399" cy="1556301"/>
          </a:xfrm>
        </p:spPr>
        <p:txBody>
          <a:bodyPr anchor="b"/>
          <a:lstStyle>
            <a:lvl1pPr algn="l">
              <a:defRPr sz="5000" cap="all" baseline="0">
                <a:solidFill>
                  <a:schemeClr val="bg1"/>
                </a:solidFill>
              </a:defRPr>
            </a:lvl1pPr>
          </a:lstStyle>
          <a:p>
            <a:r>
              <a:rPr lang="en-US" dirty="0"/>
              <a:t>Thank you</a:t>
            </a:r>
            <a:endParaRPr lang="en-GB" dirty="0"/>
          </a:p>
        </p:txBody>
      </p:sp>
    </p:spTree>
    <p:extLst>
      <p:ext uri="{BB962C8B-B14F-4D97-AF65-F5344CB8AC3E}">
        <p14:creationId xmlns:p14="http://schemas.microsoft.com/office/powerpoint/2010/main" val="3373260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0348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ECF8E3-07BB-D413-D76A-E9DA10D35384}"/>
              </a:ext>
            </a:extLst>
          </p:cNvPr>
          <p:cNvPicPr/>
          <p:nvPr userDrawn="1"/>
        </p:nvPicPr>
        <p:blipFill>
          <a:blip r:embed="rId2"/>
          <a:src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F0FB2D5-C23B-68F1-9A2B-117B5E046D32}"/>
              </a:ext>
            </a:extLst>
          </p:cNvPr>
          <p:cNvPicPr>
            <a:picLocks noGrp="1" noRot="1" noChangeAspect="1" noMove="1" noResize="1" noEditPoints="1" noAdjustHandles="1" noChangeArrowheads="1" noChangeShapeType="1" noCrop="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F42263-9EEC-C10A-F547-AB62895D3680}"/>
              </a:ext>
            </a:extLst>
          </p:cNvPr>
          <p:cNvSpPr>
            <a:spLocks noGrp="1"/>
          </p:cNvSpPr>
          <p:nvPr>
            <p:ph type="ctrTitle" hasCustomPrompt="1"/>
          </p:nvPr>
        </p:nvSpPr>
        <p:spPr>
          <a:xfrm>
            <a:off x="583963" y="3255219"/>
            <a:ext cx="9144000" cy="477837"/>
          </a:xfrm>
        </p:spPr>
        <p:txBody>
          <a:bodyPr anchor="t">
            <a:no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ZA" b="1" dirty="0">
                <a:effectLst/>
                <a:latin typeface="Arial" panose="020B0604020202020204" pitchFamily="34" charset="0"/>
              </a:rPr>
              <a:t>RICHFIELD PRESENTATION TITLE SLIDE 1</a:t>
            </a:r>
            <a:endParaRPr lang="en-ZA" dirty="0">
              <a:effectLst/>
              <a:latin typeface="Arial" panose="020B0604020202020204" pitchFamily="34" charset="0"/>
            </a:endParaRPr>
          </a:p>
        </p:txBody>
      </p:sp>
      <p:sp>
        <p:nvSpPr>
          <p:cNvPr id="4" name="Title 1">
            <a:extLst>
              <a:ext uri="{FF2B5EF4-FFF2-40B4-BE49-F238E27FC236}">
                <a16:creationId xmlns:a16="http://schemas.microsoft.com/office/drawing/2014/main" id="{C415AC40-CBC9-D417-A941-746A37295DF8}"/>
              </a:ext>
            </a:extLst>
          </p:cNvPr>
          <p:cNvSpPr txBox="1">
            <a:spLocks/>
          </p:cNvSpPr>
          <p:nvPr/>
        </p:nvSpPr>
        <p:spPr>
          <a:xfrm>
            <a:off x="583963" y="5017760"/>
            <a:ext cx="9144000" cy="3493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bg1"/>
                </a:solidFill>
                <a:latin typeface="Arial" panose="020B0604020202020204" pitchFamily="34" charset="0"/>
                <a:ea typeface="+mj-ea"/>
                <a:cs typeface="Arial" panose="020B0604020202020204" pitchFamily="34" charset="0"/>
              </a:defRPr>
            </a:lvl1pPr>
          </a:lstStyle>
          <a:p>
            <a:endParaRPr lang="en-ZA" sz="2000" dirty="0">
              <a:effectLst/>
              <a:latin typeface="Arial" panose="020B0604020202020204" pitchFamily="34" charset="0"/>
            </a:endParaRPr>
          </a:p>
        </p:txBody>
      </p:sp>
      <p:sp>
        <p:nvSpPr>
          <p:cNvPr id="6" name="Text Placeholder 5">
            <a:extLst>
              <a:ext uri="{FF2B5EF4-FFF2-40B4-BE49-F238E27FC236}">
                <a16:creationId xmlns:a16="http://schemas.microsoft.com/office/drawing/2014/main" id="{8F491018-D7C0-A48F-A1CF-900672C5AC14}"/>
              </a:ext>
            </a:extLst>
          </p:cNvPr>
          <p:cNvSpPr>
            <a:spLocks noGrp="1"/>
          </p:cNvSpPr>
          <p:nvPr>
            <p:ph type="body" sz="quarter" idx="10" hasCustomPrompt="1"/>
          </p:nvPr>
        </p:nvSpPr>
        <p:spPr>
          <a:xfrm>
            <a:off x="584200" y="3895725"/>
            <a:ext cx="9144000" cy="349372"/>
          </a:xfrm>
        </p:spPr>
        <p:txBody>
          <a:bodyPr>
            <a:norm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ZA" b="1" dirty="0">
                <a:effectLst/>
                <a:latin typeface="Arial" panose="020B0604020202020204" pitchFamily="34" charset="0"/>
              </a:rPr>
              <a:t>Subtitle of presentation</a:t>
            </a:r>
            <a:endParaRPr lang="en-ZA" dirty="0">
              <a:effectLst/>
              <a:latin typeface="Arial" panose="020B0604020202020204" pitchFamily="34" charset="0"/>
            </a:endParaRPr>
          </a:p>
        </p:txBody>
      </p:sp>
      <p:sp>
        <p:nvSpPr>
          <p:cNvPr id="7" name="Text Placeholder 5">
            <a:extLst>
              <a:ext uri="{FF2B5EF4-FFF2-40B4-BE49-F238E27FC236}">
                <a16:creationId xmlns:a16="http://schemas.microsoft.com/office/drawing/2014/main" id="{2DE926CD-4805-78DE-3072-CD65F50A4FA9}"/>
              </a:ext>
            </a:extLst>
          </p:cNvPr>
          <p:cNvSpPr>
            <a:spLocks noGrp="1"/>
          </p:cNvSpPr>
          <p:nvPr>
            <p:ph type="body" sz="quarter" idx="11" hasCustomPrompt="1"/>
          </p:nvPr>
        </p:nvSpPr>
        <p:spPr>
          <a:xfrm>
            <a:off x="583963" y="4915605"/>
            <a:ext cx="9144000" cy="349372"/>
          </a:xfrm>
        </p:spPr>
        <p:txBody>
          <a:bodyPr>
            <a:normAutofit/>
          </a:bodyPr>
          <a:lstStyle>
            <a:lvl1pPr marL="0" indent="0">
              <a:buNone/>
              <a:defRPr sz="17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ZA" b="1" dirty="0">
                <a:effectLst/>
                <a:latin typeface="Arial" panose="020B0604020202020204" pitchFamily="34" charset="0"/>
              </a:rPr>
              <a:t>24 January 2024 (change date)</a:t>
            </a:r>
            <a:endParaRPr lang="en-ZA" dirty="0">
              <a:effectLst/>
              <a:latin typeface="Arial" panose="020B0604020202020204" pitchFamily="34" charset="0"/>
            </a:endParaRPr>
          </a:p>
        </p:txBody>
      </p:sp>
      <p:sp>
        <p:nvSpPr>
          <p:cNvPr id="5" name="Title 1">
            <a:extLst>
              <a:ext uri="{FF2B5EF4-FFF2-40B4-BE49-F238E27FC236}">
                <a16:creationId xmlns:a16="http://schemas.microsoft.com/office/drawing/2014/main" id="{2631FCA2-38B9-E052-E8C4-4E507A965956}"/>
              </a:ext>
            </a:extLst>
          </p:cNvPr>
          <p:cNvSpPr txBox="1">
            <a:spLocks/>
          </p:cNvSpPr>
          <p:nvPr userDrawn="1"/>
        </p:nvSpPr>
        <p:spPr>
          <a:xfrm>
            <a:off x="583963" y="5017760"/>
            <a:ext cx="9144000" cy="3493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bg1"/>
                </a:solidFill>
                <a:latin typeface="Arial" panose="020B0604020202020204" pitchFamily="34" charset="0"/>
                <a:ea typeface="+mj-ea"/>
                <a:cs typeface="Arial" panose="020B0604020202020204" pitchFamily="34" charset="0"/>
              </a:defRPr>
            </a:lvl1pPr>
          </a:lstStyle>
          <a:p>
            <a:endParaRPr lang="en-ZA" sz="2000" dirty="0">
              <a:effectLst/>
              <a:latin typeface="Arial" panose="020B0604020202020204" pitchFamily="34" charset="0"/>
            </a:endParaRPr>
          </a:p>
        </p:txBody>
      </p:sp>
    </p:spTree>
    <p:extLst>
      <p:ext uri="{BB962C8B-B14F-4D97-AF65-F5344CB8AC3E}">
        <p14:creationId xmlns:p14="http://schemas.microsoft.com/office/powerpoint/2010/main" val="15082489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A33113-B0DA-5D90-3DAA-BBB99CD2CB68}"/>
              </a:ext>
            </a:extLst>
          </p:cNvPr>
          <p:cNvPicPr>
            <a:picLocks noChangeAspect="1"/>
          </p:cNvPicPr>
          <p:nvPr userDrawn="1"/>
        </p:nvPicPr>
        <p:blipFill>
          <a:blip r:embed="rId2"/>
          <a:srcRect l="5" r="5"/>
          <a:stretch/>
        </p:blipFill>
        <p:spPr>
          <a:xfrm>
            <a:off x="0" y="0"/>
            <a:ext cx="12190730" cy="6858000"/>
          </a:xfrm>
          <a:prstGeom prst="rect">
            <a:avLst/>
          </a:prstGeom>
        </p:spPr>
      </p:pic>
      <p:pic>
        <p:nvPicPr>
          <p:cNvPr id="12" name="Picture 11">
            <a:extLst>
              <a:ext uri="{FF2B5EF4-FFF2-40B4-BE49-F238E27FC236}">
                <a16:creationId xmlns:a16="http://schemas.microsoft.com/office/drawing/2014/main" id="{DA5FA720-BF94-9AE6-A705-EF5CEA2BD506}"/>
              </a:ext>
            </a:extLst>
          </p:cNvPr>
          <p:cNvPicPr>
            <a:picLocks noChangeAspect="1"/>
          </p:cNvPicPr>
          <p:nvPr/>
        </p:nvPicPr>
        <p:blipFill>
          <a:blip r:embed="rId2"/>
          <a:srcRect l="5" r="5"/>
          <a:stretch/>
        </p:blipFill>
        <p:spPr>
          <a:xfrm>
            <a:off x="0" y="0"/>
            <a:ext cx="12190730" cy="6858000"/>
          </a:xfrm>
          <a:prstGeom prst="rect">
            <a:avLst/>
          </a:prstGeom>
        </p:spPr>
      </p:pic>
      <p:sp>
        <p:nvSpPr>
          <p:cNvPr id="9" name="Title 1">
            <a:extLst>
              <a:ext uri="{FF2B5EF4-FFF2-40B4-BE49-F238E27FC236}">
                <a16:creationId xmlns:a16="http://schemas.microsoft.com/office/drawing/2014/main" id="{8BECE8B1-BE2C-1B98-4696-972EF78C6EB6}"/>
              </a:ext>
            </a:extLst>
          </p:cNvPr>
          <p:cNvSpPr>
            <a:spLocks noGrp="1"/>
          </p:cNvSpPr>
          <p:nvPr>
            <p:ph type="ctrTitle" hasCustomPrompt="1"/>
          </p:nvPr>
        </p:nvSpPr>
        <p:spPr>
          <a:xfrm>
            <a:off x="583963" y="3255219"/>
            <a:ext cx="9144000" cy="477837"/>
          </a:xfrm>
        </p:spPr>
        <p:txBody>
          <a:bodyPr anchor="t">
            <a:no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ZA" b="1" dirty="0">
                <a:effectLst/>
                <a:latin typeface="Arial" panose="020B0604020202020204" pitchFamily="34" charset="0"/>
              </a:rPr>
              <a:t>DIVIDER TITLE SLIDE 1</a:t>
            </a:r>
            <a:endParaRPr lang="en-ZA" dirty="0">
              <a:effectLst/>
              <a:latin typeface="Arial" panose="020B0604020202020204" pitchFamily="34" charset="0"/>
            </a:endParaRPr>
          </a:p>
        </p:txBody>
      </p:sp>
      <p:sp>
        <p:nvSpPr>
          <p:cNvPr id="10" name="Text Placeholder 5">
            <a:extLst>
              <a:ext uri="{FF2B5EF4-FFF2-40B4-BE49-F238E27FC236}">
                <a16:creationId xmlns:a16="http://schemas.microsoft.com/office/drawing/2014/main" id="{BFA608F5-20B2-B1B3-359C-530923249D68}"/>
              </a:ext>
            </a:extLst>
          </p:cNvPr>
          <p:cNvSpPr>
            <a:spLocks noGrp="1"/>
          </p:cNvSpPr>
          <p:nvPr>
            <p:ph type="body" sz="quarter" idx="10" hasCustomPrompt="1"/>
          </p:nvPr>
        </p:nvSpPr>
        <p:spPr>
          <a:xfrm>
            <a:off x="584200" y="3895725"/>
            <a:ext cx="9144000" cy="349372"/>
          </a:xfrm>
        </p:spPr>
        <p:txBody>
          <a:bodyPr>
            <a:norm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ZA" b="1" dirty="0">
                <a:effectLst/>
                <a:latin typeface="Arial" panose="020B0604020202020204" pitchFamily="34" charset="0"/>
              </a:rPr>
              <a:t>Subtitle if necessary</a:t>
            </a:r>
            <a:endParaRPr lang="en-ZA" dirty="0">
              <a:effectLst/>
              <a:latin typeface="Arial" panose="020B0604020202020204" pitchFamily="34" charset="0"/>
            </a:endParaRPr>
          </a:p>
        </p:txBody>
      </p:sp>
    </p:spTree>
    <p:extLst>
      <p:ext uri="{BB962C8B-B14F-4D97-AF65-F5344CB8AC3E}">
        <p14:creationId xmlns:p14="http://schemas.microsoft.com/office/powerpoint/2010/main" val="20326675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15881B-F1F3-70F1-24D7-C4D582130A4A}"/>
              </a:ext>
            </a:extLst>
          </p:cNvPr>
          <p:cNvPicPr/>
          <p:nvPr userDrawn="1"/>
        </p:nvPicPr>
        <p:blipFill>
          <a:blip r:embed="rId2"/>
          <a:srcRect l="5" r="5"/>
          <a:stretch/>
        </p:blipFill>
        <p:spPr>
          <a:xfrm>
            <a:off x="0" y="0"/>
            <a:ext cx="12190730" cy="6858000"/>
          </a:xfrm>
          <a:prstGeom prst="rect">
            <a:avLst/>
          </a:prstGeom>
        </p:spPr>
      </p:pic>
      <p:pic>
        <p:nvPicPr>
          <p:cNvPr id="6" name="Picture 5">
            <a:extLst>
              <a:ext uri="{FF2B5EF4-FFF2-40B4-BE49-F238E27FC236}">
                <a16:creationId xmlns:a16="http://schemas.microsoft.com/office/drawing/2014/main" id="{4D62F115-0DBA-0C53-8C78-500B6C34EFA5}"/>
              </a:ext>
            </a:extLst>
          </p:cNvPr>
          <p:cNvPicPr>
            <a:picLocks noGrp="1" noRot="1" noChangeAspect="1" noMove="1" noResize="1" noEditPoints="1" noAdjustHandles="1" noChangeArrowheads="1" noChangeShapeType="1" noCrop="1"/>
          </p:cNvPicPr>
          <p:nvPr/>
        </p:nvPicPr>
        <p:blipFill>
          <a:blip r:embed="rId2"/>
          <a:srcRect l="5" r="5"/>
          <a:stretch/>
        </p:blipFill>
        <p:spPr>
          <a:xfrm>
            <a:off x="0" y="0"/>
            <a:ext cx="12190730" cy="6858000"/>
          </a:xfrm>
          <a:prstGeom prst="rect">
            <a:avLst/>
          </a:prstGeom>
        </p:spPr>
      </p:pic>
      <p:sp>
        <p:nvSpPr>
          <p:cNvPr id="2" name="Title 1">
            <a:extLst>
              <a:ext uri="{FF2B5EF4-FFF2-40B4-BE49-F238E27FC236}">
                <a16:creationId xmlns:a16="http://schemas.microsoft.com/office/drawing/2014/main" id="{D96F9F17-7110-B7A9-80B7-633E0B10D466}"/>
              </a:ext>
            </a:extLst>
          </p:cNvPr>
          <p:cNvSpPr>
            <a:spLocks noGrp="1"/>
          </p:cNvSpPr>
          <p:nvPr>
            <p:ph type="ctrTitle" hasCustomPrompt="1"/>
          </p:nvPr>
        </p:nvSpPr>
        <p:spPr>
          <a:xfrm>
            <a:off x="583963" y="3255219"/>
            <a:ext cx="9144000" cy="477837"/>
          </a:xfrm>
        </p:spPr>
        <p:txBody>
          <a:bodyPr anchor="t">
            <a:no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ZA" b="1" dirty="0">
                <a:effectLst/>
                <a:latin typeface="Arial" panose="020B0604020202020204" pitchFamily="34" charset="0"/>
              </a:rPr>
              <a:t>DIVIDER TITLE SLIDE 2</a:t>
            </a:r>
            <a:endParaRPr lang="en-ZA" dirty="0">
              <a:effectLst/>
              <a:latin typeface="Arial" panose="020B0604020202020204" pitchFamily="34" charset="0"/>
            </a:endParaRPr>
          </a:p>
        </p:txBody>
      </p:sp>
      <p:sp>
        <p:nvSpPr>
          <p:cNvPr id="3" name="Text Placeholder 5">
            <a:extLst>
              <a:ext uri="{FF2B5EF4-FFF2-40B4-BE49-F238E27FC236}">
                <a16:creationId xmlns:a16="http://schemas.microsoft.com/office/drawing/2014/main" id="{F200F6B6-1E8A-592D-414A-360CF7062433}"/>
              </a:ext>
            </a:extLst>
          </p:cNvPr>
          <p:cNvSpPr>
            <a:spLocks noGrp="1"/>
          </p:cNvSpPr>
          <p:nvPr>
            <p:ph type="body" sz="quarter" idx="10" hasCustomPrompt="1"/>
          </p:nvPr>
        </p:nvSpPr>
        <p:spPr>
          <a:xfrm>
            <a:off x="584200" y="3895725"/>
            <a:ext cx="9144000" cy="349372"/>
          </a:xfrm>
        </p:spPr>
        <p:txBody>
          <a:bodyPr>
            <a:norm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ZA" b="1" dirty="0">
                <a:effectLst/>
                <a:latin typeface="Arial" panose="020B0604020202020204" pitchFamily="34" charset="0"/>
              </a:rPr>
              <a:t>Subtitle if necessary</a:t>
            </a:r>
            <a:endParaRPr lang="en-ZA" dirty="0">
              <a:effectLst/>
              <a:latin typeface="Arial" panose="020B0604020202020204" pitchFamily="34" charset="0"/>
            </a:endParaRPr>
          </a:p>
        </p:txBody>
      </p:sp>
    </p:spTree>
    <p:extLst>
      <p:ext uri="{BB962C8B-B14F-4D97-AF65-F5344CB8AC3E}">
        <p14:creationId xmlns:p14="http://schemas.microsoft.com/office/powerpoint/2010/main" val="1899165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0780A7B6-5AC4-3405-2529-65E88D76FD90}"/>
              </a:ext>
            </a:extLst>
          </p:cNvPr>
          <p:cNvPicPr/>
          <p:nvPr userDrawn="1"/>
        </p:nvPicPr>
        <p:blipFill>
          <a:blip r:embed="rId2"/>
          <a:stretch>
            <a:fillRect/>
          </a:stretch>
        </p:blipFill>
        <p:spPr>
          <a:xfrm>
            <a:off x="0" y="0"/>
            <a:ext cx="12192000" cy="6858000"/>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F3810DEA-2AFE-B1CE-7501-AC8851801F6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C92E2-B7C9-6869-0F9C-1F7DDC42E539}"/>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GB"/>
              <a:t>Click to edit Master title style</a:t>
            </a:r>
            <a:endParaRPr lang="en-US" dirty="0"/>
          </a:p>
        </p:txBody>
      </p:sp>
      <p:sp>
        <p:nvSpPr>
          <p:cNvPr id="9" name="Text Placeholder 8">
            <a:extLst>
              <a:ext uri="{FF2B5EF4-FFF2-40B4-BE49-F238E27FC236}">
                <a16:creationId xmlns:a16="http://schemas.microsoft.com/office/drawing/2014/main" id="{901625F4-65BE-2766-3D44-52B2C247CE9F}"/>
              </a:ext>
            </a:extLst>
          </p:cNvPr>
          <p:cNvSpPr>
            <a:spLocks noGrp="1"/>
          </p:cNvSpPr>
          <p:nvPr>
            <p:ph type="body" sz="quarter" idx="10" hasCustomPrompt="1"/>
          </p:nvPr>
        </p:nvSpPr>
        <p:spPr>
          <a:xfrm>
            <a:off x="398463" y="1108375"/>
            <a:ext cx="10306918" cy="819719"/>
          </a:xfrm>
        </p:spPr>
        <p:txBody>
          <a:bodyPr>
            <a:normAutofit/>
          </a:bodyPr>
          <a:lstStyle>
            <a:lvl1pPr marL="0" indent="0">
              <a:buNone/>
              <a:defRPr sz="1600" b="1">
                <a:solidFill>
                  <a:srgbClr val="0056AF"/>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the introductory text</a:t>
            </a:r>
          </a:p>
        </p:txBody>
      </p:sp>
      <p:sp>
        <p:nvSpPr>
          <p:cNvPr id="11" name="Text Placeholder 10">
            <a:extLst>
              <a:ext uri="{FF2B5EF4-FFF2-40B4-BE49-F238E27FC236}">
                <a16:creationId xmlns:a16="http://schemas.microsoft.com/office/drawing/2014/main" id="{282282CF-1F59-96F6-0FB6-7C68EEEA0549}"/>
              </a:ext>
            </a:extLst>
          </p:cNvPr>
          <p:cNvSpPr>
            <a:spLocks noGrp="1"/>
          </p:cNvSpPr>
          <p:nvPr>
            <p:ph type="body" sz="quarter" idx="11"/>
          </p:nvPr>
        </p:nvSpPr>
        <p:spPr>
          <a:xfrm>
            <a:off x="398463" y="2100562"/>
            <a:ext cx="10307637" cy="2268538"/>
          </a:xfrm>
        </p:spPr>
        <p:txBody>
          <a:bodyPr>
            <a:normAutofit/>
          </a:bodyPr>
          <a:lstStyle>
            <a:lvl1pPr marL="0" indent="0">
              <a:buNone/>
              <a:defRPr sz="1400" b="0" i="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29626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descr="A white background with black text&#10;&#10;Description automatically generated">
            <a:extLst>
              <a:ext uri="{FF2B5EF4-FFF2-40B4-BE49-F238E27FC236}">
                <a16:creationId xmlns:a16="http://schemas.microsoft.com/office/drawing/2014/main" id="{B7E52349-E278-F2B7-1C78-0B1B796F3F4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35831D16-B70A-93C9-E5DA-FB691033A0C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4DB906-81BC-B195-F546-46225404D704}"/>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GB"/>
              <a:t>Click to edit Master title style</a:t>
            </a:r>
            <a:endParaRPr lang="en-US" dirty="0"/>
          </a:p>
        </p:txBody>
      </p:sp>
      <p:sp>
        <p:nvSpPr>
          <p:cNvPr id="3" name="Text Placeholder 8">
            <a:extLst>
              <a:ext uri="{FF2B5EF4-FFF2-40B4-BE49-F238E27FC236}">
                <a16:creationId xmlns:a16="http://schemas.microsoft.com/office/drawing/2014/main" id="{3FB3E4AD-9898-AE8E-8BB6-003B9B2ED38F}"/>
              </a:ext>
            </a:extLst>
          </p:cNvPr>
          <p:cNvSpPr>
            <a:spLocks noGrp="1"/>
          </p:cNvSpPr>
          <p:nvPr>
            <p:ph type="body" sz="quarter" idx="10" hasCustomPrompt="1"/>
          </p:nvPr>
        </p:nvSpPr>
        <p:spPr>
          <a:xfrm>
            <a:off x="398463" y="1108375"/>
            <a:ext cx="10306918" cy="819719"/>
          </a:xfrm>
        </p:spPr>
        <p:txBody>
          <a:bodyPr>
            <a:normAutofit/>
          </a:bodyPr>
          <a:lstStyle>
            <a:lvl1pPr marL="0" indent="0">
              <a:buNone/>
              <a:defRPr sz="1600" b="1">
                <a:solidFill>
                  <a:srgbClr val="0056AF"/>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Main Point – Arial Bold, Richfield Blue</a:t>
            </a:r>
          </a:p>
        </p:txBody>
      </p:sp>
      <p:sp>
        <p:nvSpPr>
          <p:cNvPr id="4" name="Text Placeholder 10">
            <a:extLst>
              <a:ext uri="{FF2B5EF4-FFF2-40B4-BE49-F238E27FC236}">
                <a16:creationId xmlns:a16="http://schemas.microsoft.com/office/drawing/2014/main" id="{15FE65A1-5771-7385-AE62-00E11FEC11ED}"/>
              </a:ext>
            </a:extLst>
          </p:cNvPr>
          <p:cNvSpPr>
            <a:spLocks noGrp="1"/>
          </p:cNvSpPr>
          <p:nvPr>
            <p:ph type="body" sz="quarter" idx="11" hasCustomPrompt="1"/>
          </p:nvPr>
        </p:nvSpPr>
        <p:spPr>
          <a:xfrm>
            <a:off x="398463" y="2100562"/>
            <a:ext cx="10307637" cy="2268538"/>
          </a:xfrm>
        </p:spPr>
        <p:txBody>
          <a:bodyPr numCol="2">
            <a:normAutofit/>
          </a:bodyPr>
          <a:lstStyle>
            <a:lvl1pPr marL="342900" indent="-342900">
              <a:buFont typeface="+mj-lt"/>
              <a:buAutoNum type="arabicPeriod"/>
              <a:defRPr sz="1400" b="0" i="0">
                <a:latin typeface="Arial" panose="020B0604020202020204" pitchFamily="34" charset="0"/>
                <a:cs typeface="Arial" panose="020B0604020202020204" pitchFamily="34" charset="0"/>
              </a:defRPr>
            </a:lvl1pPr>
          </a:lstStyle>
          <a:p>
            <a:pPr lvl="0"/>
            <a:r>
              <a:rPr lang="en-US" dirty="0"/>
              <a:t>Click here to edit sub-points, Arial Regular</a:t>
            </a:r>
          </a:p>
        </p:txBody>
      </p:sp>
    </p:spTree>
    <p:extLst>
      <p:ext uri="{BB962C8B-B14F-4D97-AF65-F5344CB8AC3E}">
        <p14:creationId xmlns:p14="http://schemas.microsoft.com/office/powerpoint/2010/main" val="262791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243000-F239-1559-E626-31A2296B8505}"/>
              </a:ext>
            </a:extLst>
          </p:cNvPr>
          <p:cNvSpPr>
            <a:spLocks noGrp="1"/>
          </p:cNvSpPr>
          <p:nvPr>
            <p:ph type="pic" sz="quarter" idx="10"/>
          </p:nvPr>
        </p:nvSpPr>
        <p:spPr>
          <a:xfrm>
            <a:off x="405286" y="993774"/>
            <a:ext cx="6755061" cy="4902752"/>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pic>
        <p:nvPicPr>
          <p:cNvPr id="4" name="Picture 3">
            <a:extLst>
              <a:ext uri="{FF2B5EF4-FFF2-40B4-BE49-F238E27FC236}">
                <a16:creationId xmlns:a16="http://schemas.microsoft.com/office/drawing/2014/main" id="{198B1879-7754-628D-B97A-7ECA7E20498A}"/>
              </a:ext>
            </a:extLst>
          </p:cNvPr>
          <p:cNvPicPr>
            <a:picLocks noChangeAspect="1"/>
          </p:cNvPicPr>
          <p:nvPr userDrawn="1"/>
        </p:nvPicPr>
        <p:blipFill>
          <a:blip r:embed="rId2"/>
          <a:stretch>
            <a:fillRect/>
          </a:stretch>
        </p:blipFill>
        <p:spPr>
          <a:xfrm>
            <a:off x="9958384" y="5640614"/>
            <a:ext cx="1811170" cy="886040"/>
          </a:xfrm>
          <a:prstGeom prst="rect">
            <a:avLst/>
          </a:prstGeom>
        </p:spPr>
      </p:pic>
      <p:sp>
        <p:nvSpPr>
          <p:cNvPr id="5" name="Text Placeholder 11">
            <a:extLst>
              <a:ext uri="{FF2B5EF4-FFF2-40B4-BE49-F238E27FC236}">
                <a16:creationId xmlns:a16="http://schemas.microsoft.com/office/drawing/2014/main" id="{D03081AD-4E93-1594-3E21-6347B5AE4BF4}"/>
              </a:ext>
            </a:extLst>
          </p:cNvPr>
          <p:cNvSpPr>
            <a:spLocks noGrp="1"/>
          </p:cNvSpPr>
          <p:nvPr>
            <p:ph type="body" sz="quarter" idx="19"/>
          </p:nvPr>
        </p:nvSpPr>
        <p:spPr>
          <a:xfrm>
            <a:off x="7472855" y="993774"/>
            <a:ext cx="4162097" cy="3375326"/>
          </a:xfrm>
        </p:spPr>
        <p:txBody>
          <a:bodyPr>
            <a:normAutofit/>
          </a:bodyPr>
          <a:lstStyle/>
          <a:p>
            <a:r>
              <a:rPr lang="en-US" sz="1800" dirty="0">
                <a:solidFill>
                  <a:srgbClr val="00185F"/>
                </a:solidFill>
                <a:latin typeface="Metric Medium" panose="020B0503030202060203" pitchFamily="34" charset="77"/>
              </a:rPr>
              <a:t>Click here to add sub-points</a:t>
            </a:r>
          </a:p>
        </p:txBody>
      </p:sp>
      <p:sp>
        <p:nvSpPr>
          <p:cNvPr id="6" name="Title 1">
            <a:extLst>
              <a:ext uri="{FF2B5EF4-FFF2-40B4-BE49-F238E27FC236}">
                <a16:creationId xmlns:a16="http://schemas.microsoft.com/office/drawing/2014/main" id="{D8624E33-B765-E4BA-6C87-96DB55BB6467}"/>
              </a:ext>
            </a:extLst>
          </p:cNvPr>
          <p:cNvSpPr>
            <a:spLocks noGrp="1"/>
          </p:cNvSpPr>
          <p:nvPr>
            <p:ph type="title"/>
          </p:nvPr>
        </p:nvSpPr>
        <p:spPr>
          <a:xfrm>
            <a:off x="405287" y="177831"/>
            <a:ext cx="10515600" cy="673262"/>
          </a:xfrm>
        </p:spPr>
        <p:txBody>
          <a:bodyPr>
            <a:normAutofit/>
          </a:bodyPr>
          <a:lstStyle/>
          <a:p>
            <a:r>
              <a:rPr lang="en-US" sz="2300" dirty="0">
                <a:solidFill>
                  <a:srgbClr val="00185F"/>
                </a:solidFill>
                <a:latin typeface="Metric Semibold" panose="020B0503030202060203" pitchFamily="34" charset="77"/>
              </a:rPr>
              <a:t>Click to add title</a:t>
            </a:r>
          </a:p>
        </p:txBody>
      </p:sp>
    </p:spTree>
    <p:extLst>
      <p:ext uri="{BB962C8B-B14F-4D97-AF65-F5344CB8AC3E}">
        <p14:creationId xmlns:p14="http://schemas.microsoft.com/office/powerpoint/2010/main" val="4367935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41B42223-6F91-4DBE-D81C-A9029F8C616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21EE9467-2617-8DB5-87E0-2FA2937C5BDA}"/>
              </a:ext>
            </a:extLst>
          </p:cNvPr>
          <p:cNvPicPr>
            <a:picLocks noChangeAspect="1"/>
          </p:cNvPicPr>
          <p:nvPr/>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E778AD4F-AA49-1F07-E5E2-2DC62B980C61}"/>
              </a:ext>
            </a:extLst>
          </p:cNvPr>
          <p:cNvSpPr>
            <a:spLocks noGrp="1"/>
          </p:cNvSpPr>
          <p:nvPr>
            <p:ph type="pic" sz="quarter" idx="10"/>
          </p:nvPr>
        </p:nvSpPr>
        <p:spPr>
          <a:xfrm>
            <a:off x="405287"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3" name="Picture Placeholder 11">
            <a:extLst>
              <a:ext uri="{FF2B5EF4-FFF2-40B4-BE49-F238E27FC236}">
                <a16:creationId xmlns:a16="http://schemas.microsoft.com/office/drawing/2014/main" id="{2FA83B1C-BC05-02BA-8FC2-682DC8EA581F}"/>
              </a:ext>
            </a:extLst>
          </p:cNvPr>
          <p:cNvSpPr>
            <a:spLocks noGrp="1"/>
          </p:cNvSpPr>
          <p:nvPr>
            <p:ph type="pic" sz="quarter" idx="11"/>
          </p:nvPr>
        </p:nvSpPr>
        <p:spPr>
          <a:xfrm>
            <a:off x="272441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4" name="Picture Placeholder 11">
            <a:extLst>
              <a:ext uri="{FF2B5EF4-FFF2-40B4-BE49-F238E27FC236}">
                <a16:creationId xmlns:a16="http://schemas.microsoft.com/office/drawing/2014/main" id="{D4CEC19D-E327-D329-2CA8-F308F5BA32BD}"/>
              </a:ext>
            </a:extLst>
          </p:cNvPr>
          <p:cNvSpPr>
            <a:spLocks noGrp="1"/>
          </p:cNvSpPr>
          <p:nvPr>
            <p:ph type="pic" sz="quarter" idx="12"/>
          </p:nvPr>
        </p:nvSpPr>
        <p:spPr>
          <a:xfrm>
            <a:off x="504354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5" name="Picture Placeholder 11">
            <a:extLst>
              <a:ext uri="{FF2B5EF4-FFF2-40B4-BE49-F238E27FC236}">
                <a16:creationId xmlns:a16="http://schemas.microsoft.com/office/drawing/2014/main" id="{3A5450C9-1259-B0A7-008E-6DFD88D8680D}"/>
              </a:ext>
            </a:extLst>
          </p:cNvPr>
          <p:cNvSpPr>
            <a:spLocks noGrp="1"/>
          </p:cNvSpPr>
          <p:nvPr>
            <p:ph type="pic" sz="quarter" idx="13"/>
          </p:nvPr>
        </p:nvSpPr>
        <p:spPr>
          <a:xfrm>
            <a:off x="405287"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6" name="Picture Placeholder 11">
            <a:extLst>
              <a:ext uri="{FF2B5EF4-FFF2-40B4-BE49-F238E27FC236}">
                <a16:creationId xmlns:a16="http://schemas.microsoft.com/office/drawing/2014/main" id="{7D457A3A-A983-AF6C-ED2C-AE6C8C6FD223}"/>
              </a:ext>
            </a:extLst>
          </p:cNvPr>
          <p:cNvSpPr>
            <a:spLocks noGrp="1"/>
          </p:cNvSpPr>
          <p:nvPr>
            <p:ph type="pic" sz="quarter" idx="14"/>
          </p:nvPr>
        </p:nvSpPr>
        <p:spPr>
          <a:xfrm>
            <a:off x="272441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7" name="Picture Placeholder 11">
            <a:extLst>
              <a:ext uri="{FF2B5EF4-FFF2-40B4-BE49-F238E27FC236}">
                <a16:creationId xmlns:a16="http://schemas.microsoft.com/office/drawing/2014/main" id="{20F0E9E4-AFA8-401F-E074-21638461597B}"/>
              </a:ext>
            </a:extLst>
          </p:cNvPr>
          <p:cNvSpPr>
            <a:spLocks noGrp="1"/>
          </p:cNvSpPr>
          <p:nvPr>
            <p:ph type="pic" sz="quarter" idx="15"/>
          </p:nvPr>
        </p:nvSpPr>
        <p:spPr>
          <a:xfrm>
            <a:off x="504354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8" name="Picture Placeholder 11">
            <a:extLst>
              <a:ext uri="{FF2B5EF4-FFF2-40B4-BE49-F238E27FC236}">
                <a16:creationId xmlns:a16="http://schemas.microsoft.com/office/drawing/2014/main" id="{5F2AD072-4128-124F-8131-E686B869677B}"/>
              </a:ext>
            </a:extLst>
          </p:cNvPr>
          <p:cNvSpPr>
            <a:spLocks noGrp="1"/>
          </p:cNvSpPr>
          <p:nvPr>
            <p:ph type="pic" sz="quarter" idx="16"/>
          </p:nvPr>
        </p:nvSpPr>
        <p:spPr>
          <a:xfrm>
            <a:off x="405287"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9" name="Picture Placeholder 11">
            <a:extLst>
              <a:ext uri="{FF2B5EF4-FFF2-40B4-BE49-F238E27FC236}">
                <a16:creationId xmlns:a16="http://schemas.microsoft.com/office/drawing/2014/main" id="{729573AC-428F-5F20-A85F-227965AF8B54}"/>
              </a:ext>
            </a:extLst>
          </p:cNvPr>
          <p:cNvSpPr>
            <a:spLocks noGrp="1"/>
          </p:cNvSpPr>
          <p:nvPr>
            <p:ph type="pic" sz="quarter" idx="17"/>
          </p:nvPr>
        </p:nvSpPr>
        <p:spPr>
          <a:xfrm>
            <a:off x="272441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20" name="Picture Placeholder 11">
            <a:extLst>
              <a:ext uri="{FF2B5EF4-FFF2-40B4-BE49-F238E27FC236}">
                <a16:creationId xmlns:a16="http://schemas.microsoft.com/office/drawing/2014/main" id="{3F1EB575-ED88-B4F5-3D45-BD789E75B95A}"/>
              </a:ext>
            </a:extLst>
          </p:cNvPr>
          <p:cNvSpPr>
            <a:spLocks noGrp="1"/>
          </p:cNvSpPr>
          <p:nvPr>
            <p:ph type="pic" sz="quarter" idx="18"/>
          </p:nvPr>
        </p:nvSpPr>
        <p:spPr>
          <a:xfrm>
            <a:off x="504354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2" name="Title 1">
            <a:extLst>
              <a:ext uri="{FF2B5EF4-FFF2-40B4-BE49-F238E27FC236}">
                <a16:creationId xmlns:a16="http://schemas.microsoft.com/office/drawing/2014/main" id="{FA63FB34-13F9-2A59-AD53-8E7090DD18A1}"/>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GB"/>
              <a:t>Click to edit Master title style</a:t>
            </a:r>
            <a:endParaRPr lang="en-US" dirty="0"/>
          </a:p>
        </p:txBody>
      </p:sp>
      <p:sp>
        <p:nvSpPr>
          <p:cNvPr id="3" name="Text Placeholder 10">
            <a:extLst>
              <a:ext uri="{FF2B5EF4-FFF2-40B4-BE49-F238E27FC236}">
                <a16:creationId xmlns:a16="http://schemas.microsoft.com/office/drawing/2014/main" id="{2CA012B3-3E9C-5A76-342A-590C637C81A5}"/>
              </a:ext>
            </a:extLst>
          </p:cNvPr>
          <p:cNvSpPr>
            <a:spLocks noGrp="1"/>
          </p:cNvSpPr>
          <p:nvPr>
            <p:ph type="body" sz="quarter" idx="19" hasCustomPrompt="1"/>
          </p:nvPr>
        </p:nvSpPr>
        <p:spPr>
          <a:xfrm>
            <a:off x="7472855" y="993774"/>
            <a:ext cx="4162097" cy="3375326"/>
          </a:xfrm>
        </p:spPr>
        <p:txBody>
          <a:bodyPr numCol="1">
            <a:normAutofit/>
          </a:bodyPr>
          <a:lstStyle>
            <a:lvl1pPr marL="342900" indent="-342900">
              <a:buFont typeface="+mj-lt"/>
              <a:buAutoNum type="arabicPeriod"/>
              <a:defRPr sz="1400" b="0" i="0">
                <a:latin typeface="Arial" panose="020B0604020202020204" pitchFamily="34" charset="0"/>
                <a:cs typeface="Arial" panose="020B0604020202020204" pitchFamily="34" charset="0"/>
              </a:defRPr>
            </a:lvl1pPr>
          </a:lstStyle>
          <a:p>
            <a:pPr lvl="0"/>
            <a:r>
              <a:rPr lang="en-US" dirty="0"/>
              <a:t>Click here to add sub-points</a:t>
            </a:r>
          </a:p>
        </p:txBody>
      </p:sp>
    </p:spTree>
    <p:extLst>
      <p:ext uri="{BB962C8B-B14F-4D97-AF65-F5344CB8AC3E}">
        <p14:creationId xmlns:p14="http://schemas.microsoft.com/office/powerpoint/2010/main" val="1486684572"/>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4" name="Picture 3" descr="A white background with black text&#10;&#10;Description automatically generated">
            <a:extLst>
              <a:ext uri="{FF2B5EF4-FFF2-40B4-BE49-F238E27FC236}">
                <a16:creationId xmlns:a16="http://schemas.microsoft.com/office/drawing/2014/main" id="{2B17681D-EF23-467A-771C-6B086E2AFF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white background with black text&#10;&#10;Description automatically generated">
            <a:extLst>
              <a:ext uri="{FF2B5EF4-FFF2-40B4-BE49-F238E27FC236}">
                <a16:creationId xmlns:a16="http://schemas.microsoft.com/office/drawing/2014/main" id="{9163DA28-F0F2-FA1C-633B-7EE4A84E3605}"/>
              </a:ext>
            </a:extLst>
          </p:cNvPr>
          <p:cNvPicPr>
            <a:picLocks noChangeAspect="1"/>
          </p:cNvPicPr>
          <p:nvPr/>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5B243000-F239-1559-E626-31A2296B8505}"/>
              </a:ext>
            </a:extLst>
          </p:cNvPr>
          <p:cNvSpPr>
            <a:spLocks noGrp="1"/>
          </p:cNvSpPr>
          <p:nvPr>
            <p:ph type="pic" sz="quarter" idx="10"/>
          </p:nvPr>
        </p:nvSpPr>
        <p:spPr>
          <a:xfrm>
            <a:off x="405286" y="993774"/>
            <a:ext cx="6755061" cy="4902752"/>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2" name="Title 1">
            <a:extLst>
              <a:ext uri="{FF2B5EF4-FFF2-40B4-BE49-F238E27FC236}">
                <a16:creationId xmlns:a16="http://schemas.microsoft.com/office/drawing/2014/main" id="{F6B1981C-785B-17FD-F132-15ECD87D8B10}"/>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GB"/>
              <a:t>Click to edit Master title style</a:t>
            </a:r>
            <a:endParaRPr lang="en-US" dirty="0"/>
          </a:p>
        </p:txBody>
      </p:sp>
      <p:sp>
        <p:nvSpPr>
          <p:cNvPr id="3" name="Text Placeholder 10">
            <a:extLst>
              <a:ext uri="{FF2B5EF4-FFF2-40B4-BE49-F238E27FC236}">
                <a16:creationId xmlns:a16="http://schemas.microsoft.com/office/drawing/2014/main" id="{0CD96050-3A24-F712-4F6A-C4D863B75295}"/>
              </a:ext>
            </a:extLst>
          </p:cNvPr>
          <p:cNvSpPr>
            <a:spLocks noGrp="1"/>
          </p:cNvSpPr>
          <p:nvPr>
            <p:ph type="body" sz="quarter" idx="19" hasCustomPrompt="1"/>
          </p:nvPr>
        </p:nvSpPr>
        <p:spPr>
          <a:xfrm>
            <a:off x="7472855" y="993774"/>
            <a:ext cx="4162097" cy="3375326"/>
          </a:xfrm>
        </p:spPr>
        <p:txBody>
          <a:bodyPr numCol="1">
            <a:normAutofit/>
          </a:bodyPr>
          <a:lstStyle>
            <a:lvl1pPr marL="342900" indent="-342900">
              <a:buFont typeface="+mj-lt"/>
              <a:buAutoNum type="arabicPeriod"/>
              <a:defRPr sz="1400" b="0" i="0">
                <a:latin typeface="Arial" panose="020B0604020202020204" pitchFamily="34" charset="0"/>
                <a:cs typeface="Arial" panose="020B0604020202020204" pitchFamily="34" charset="0"/>
              </a:defRPr>
            </a:lvl1pPr>
          </a:lstStyle>
          <a:p>
            <a:pPr lvl="0"/>
            <a:r>
              <a:rPr lang="en-US" dirty="0"/>
              <a:t>Click here to add sub-points</a:t>
            </a:r>
          </a:p>
        </p:txBody>
      </p:sp>
    </p:spTree>
    <p:extLst>
      <p:ext uri="{BB962C8B-B14F-4D97-AF65-F5344CB8AC3E}">
        <p14:creationId xmlns:p14="http://schemas.microsoft.com/office/powerpoint/2010/main" val="17885613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2" name="Picture 1" descr="A blue background with white text&#10;&#10;Description automatically generated">
            <a:extLst>
              <a:ext uri="{FF2B5EF4-FFF2-40B4-BE49-F238E27FC236}">
                <a16:creationId xmlns:a16="http://schemas.microsoft.com/office/drawing/2014/main" id="{3672161D-0B39-1F4E-F938-999BE240331A}"/>
              </a:ext>
            </a:extLst>
          </p:cNvPr>
          <p:cNvPicPr/>
          <p:nvPr userDrawn="1"/>
        </p:nvPicPr>
        <p:blipFill>
          <a:blip r:embed="rId2"/>
          <a:stretch>
            <a:fillRect/>
          </a:stretch>
        </p:blipFill>
        <p:spPr>
          <a:xfrm>
            <a:off x="0" y="0"/>
            <a:ext cx="12192000" cy="6858000"/>
          </a:xfrm>
          <a:prstGeom prst="rect">
            <a:avLst/>
          </a:prstGeom>
        </p:spPr>
      </p:pic>
      <p:pic>
        <p:nvPicPr>
          <p:cNvPr id="9" name="Picture 8" descr="A blue background with white text&#10;&#10;Description automatically generated">
            <a:extLst>
              <a:ext uri="{FF2B5EF4-FFF2-40B4-BE49-F238E27FC236}">
                <a16:creationId xmlns:a16="http://schemas.microsoft.com/office/drawing/2014/main" id="{985E7668-58C8-421B-2546-30366367BF2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C73276E4-09A1-4446-5E67-414A9C1019F9}"/>
              </a:ext>
            </a:extLst>
          </p:cNvPr>
          <p:cNvSpPr>
            <a:spLocks noGrp="1"/>
          </p:cNvSpPr>
          <p:nvPr>
            <p:ph type="ctrTitle" hasCustomPrompt="1"/>
          </p:nvPr>
        </p:nvSpPr>
        <p:spPr>
          <a:xfrm>
            <a:off x="756240" y="3104774"/>
            <a:ext cx="9302159" cy="648451"/>
          </a:xfrm>
        </p:spPr>
        <p:txBody>
          <a:bodyPr anchor="ctr">
            <a:no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en-ZA" b="1" dirty="0">
                <a:effectLst/>
                <a:latin typeface="Arial" panose="020B0604020202020204" pitchFamily="34" charset="0"/>
              </a:rPr>
              <a:t>END SLIDE (ANY MESSAGE)</a:t>
            </a:r>
            <a:endParaRPr lang="en-ZA" dirty="0">
              <a:effectLst/>
              <a:latin typeface="Arial" panose="020B0604020202020204" pitchFamily="34" charset="0"/>
            </a:endParaRPr>
          </a:p>
        </p:txBody>
      </p:sp>
    </p:spTree>
    <p:extLst>
      <p:ext uri="{BB962C8B-B14F-4D97-AF65-F5344CB8AC3E}">
        <p14:creationId xmlns:p14="http://schemas.microsoft.com/office/powerpoint/2010/main" val="28538729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sz="2400"/>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83079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844825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9" name="Picture 8" descr="A picture containing bird&#10;&#10;Description automatically generated">
            <a:extLst>
              <a:ext uri="{FF2B5EF4-FFF2-40B4-BE49-F238E27FC236}">
                <a16:creationId xmlns:a16="http://schemas.microsoft.com/office/drawing/2014/main" id="{E27BF40D-C571-4E70-961B-D0CDEC8DB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0" name="Graphic 19">
            <a:extLst>
              <a:ext uri="{FF2B5EF4-FFF2-40B4-BE49-F238E27FC236}">
                <a16:creationId xmlns:a16="http://schemas.microsoft.com/office/drawing/2014/main" id="{D4D11F5F-0946-48B7-8CD3-92B28A2EBD6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6738" y="5717432"/>
            <a:ext cx="2391508" cy="495800"/>
          </a:xfrm>
          <a:prstGeom prst="rect">
            <a:avLst/>
          </a:prstGeom>
        </p:spPr>
      </p:pic>
      <p:sp>
        <p:nvSpPr>
          <p:cNvPr id="21" name="Title 1">
            <a:extLst>
              <a:ext uri="{FF2B5EF4-FFF2-40B4-BE49-F238E27FC236}">
                <a16:creationId xmlns:a16="http://schemas.microsoft.com/office/drawing/2014/main" id="{F525357A-A210-4B61-95BD-11E67111242D}"/>
              </a:ext>
            </a:extLst>
          </p:cNvPr>
          <p:cNvSpPr>
            <a:spLocks noGrp="1"/>
          </p:cNvSpPr>
          <p:nvPr>
            <p:ph type="ctrTitle" hasCustomPrompt="1"/>
          </p:nvPr>
        </p:nvSpPr>
        <p:spPr>
          <a:xfrm>
            <a:off x="1518140" y="3153509"/>
            <a:ext cx="3581399" cy="1556301"/>
          </a:xfrm>
        </p:spPr>
        <p:txBody>
          <a:bodyPr anchor="b"/>
          <a:lstStyle>
            <a:lvl1pPr algn="l">
              <a:defRPr sz="5000" cap="all" baseline="0">
                <a:solidFill>
                  <a:schemeClr val="bg1"/>
                </a:solidFill>
              </a:defRPr>
            </a:lvl1pPr>
          </a:lstStyle>
          <a:p>
            <a:r>
              <a:rPr lang="en-US" dirty="0"/>
              <a:t>Thank you</a:t>
            </a:r>
            <a:endParaRPr lang="en-GB" dirty="0"/>
          </a:p>
        </p:txBody>
      </p:sp>
    </p:spTree>
    <p:extLst>
      <p:ext uri="{BB962C8B-B14F-4D97-AF65-F5344CB8AC3E}">
        <p14:creationId xmlns:p14="http://schemas.microsoft.com/office/powerpoint/2010/main" val="2849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088F-738D-914C-8559-6EC676A663E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D701BF1-99AC-E608-2B00-126965F49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E52322-8C01-1DC2-BDC3-4003E2013EE8}"/>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AF83ED05-D7A2-629C-C4FD-8200EAF2F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99C32-3F8B-5D3B-7FE1-08BDB6144244}"/>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305679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986E-C964-196B-CAD9-FC4AEBBC52C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302045-EB5F-637D-0CE5-1226C680C8C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D46534-81E0-A882-C8B5-4409081276E9}"/>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119B0460-74BE-A7F9-8316-B9BE46311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865F-629F-BA1D-DF1B-3A4A25771F93}"/>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651500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E5147-D8C0-F2DC-E884-C7A3CDD291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AC919D6-D098-D31C-70BA-724017A44E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DF034F-ABBD-9532-48C8-F0381E2A92FC}"/>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FF64051F-69D5-BE02-D0FC-4786B3DD8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AEA91-3F58-47C1-0E77-99B676B86B3D}"/>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1432879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E2-0316-D27A-5BD1-17004DD0E8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FA0462-5501-812F-D8DB-F24482AB021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FE43B4F-FA15-A87D-7F98-3824EC1084F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7218E0D-BA1B-D7CB-7CCE-781A97C5F280}"/>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6" name="Footer Placeholder 5">
            <a:extLst>
              <a:ext uri="{FF2B5EF4-FFF2-40B4-BE49-F238E27FC236}">
                <a16:creationId xmlns:a16="http://schemas.microsoft.com/office/drawing/2014/main" id="{AEA330D7-1D4C-94D5-46A7-01311F730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506FE-9453-6C67-5644-44F0B4F0EDFF}"/>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567220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C902-4372-C4C2-A76E-5C9A1F80412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2BD87B-45C8-FFC9-F8F9-99D5CC671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0D33DF-D8AF-5278-1F9D-93E581C3F4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1C41C70-B912-C13C-6ACF-773938178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B3530D-AEB7-25D5-4265-1A40BFFF14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D01C7BD-3288-AA39-DF57-F774D6D1A95C}"/>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8" name="Footer Placeholder 7">
            <a:extLst>
              <a:ext uri="{FF2B5EF4-FFF2-40B4-BE49-F238E27FC236}">
                <a16:creationId xmlns:a16="http://schemas.microsoft.com/office/drawing/2014/main" id="{C3E76BCD-8ADE-24E1-9817-3C4C10609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CEA11B-79E5-94F9-9BC2-7EC2688E52EF}"/>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3891820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5B60-0ECE-B6B9-8411-B5B5B6638FB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9E06ECB-53CC-A617-0492-0A08D40695B4}"/>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4" name="Footer Placeholder 3">
            <a:extLst>
              <a:ext uri="{FF2B5EF4-FFF2-40B4-BE49-F238E27FC236}">
                <a16:creationId xmlns:a16="http://schemas.microsoft.com/office/drawing/2014/main" id="{A12D769A-96B1-001E-C2BF-9D69456C7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0F7F28-45F0-ACA0-ED20-B2B9635B7196}"/>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954252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587EA-7A3B-7095-5096-822B54DC1BD0}"/>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3" name="Footer Placeholder 2">
            <a:extLst>
              <a:ext uri="{FF2B5EF4-FFF2-40B4-BE49-F238E27FC236}">
                <a16:creationId xmlns:a16="http://schemas.microsoft.com/office/drawing/2014/main" id="{C4913555-1093-9B57-BA9C-0934951C0F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A83537-1421-9A9E-28C5-522BA527C9F0}"/>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256392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F4D7-8840-3BF1-4FBE-AAFDEBC5A0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37E9DCB-82F0-A9BF-CD93-0B5D60776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FE3733-0FCD-6B69-5025-C31325D1D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B6DDE2-E84A-D258-73C8-0E6EAD07F037}"/>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6" name="Footer Placeholder 5">
            <a:extLst>
              <a:ext uri="{FF2B5EF4-FFF2-40B4-BE49-F238E27FC236}">
                <a16:creationId xmlns:a16="http://schemas.microsoft.com/office/drawing/2014/main" id="{B64C09C8-B51D-C699-0E55-062E4902D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50743-9F29-6B5B-0828-673445E797A3}"/>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12498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67C62F-C21A-D65F-96A6-6B788E5CE436}"/>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CB844A0-588A-D3E9-6777-EBF2447ED373}"/>
              </a:ext>
            </a:extLst>
          </p:cNvPr>
          <p:cNvSpPr txBox="1">
            <a:spLocks/>
          </p:cNvSpPr>
          <p:nvPr userDrawn="1"/>
        </p:nvSpPr>
        <p:spPr>
          <a:xfrm>
            <a:off x="1271767" y="2278109"/>
            <a:ext cx="6577823" cy="151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b="1" dirty="0">
                <a:solidFill>
                  <a:srgbClr val="131747"/>
                </a:solidFill>
                <a:latin typeface="Metric Bold" panose="020B0503030202060203" pitchFamily="34" charset="77"/>
              </a:rPr>
              <a:t>AAA PRESENTATION</a:t>
            </a:r>
          </a:p>
          <a:p>
            <a:pPr>
              <a:lnSpc>
                <a:spcPct val="80000"/>
              </a:lnSpc>
            </a:pPr>
            <a:r>
              <a:rPr lang="en-US" sz="4800" b="1" dirty="0">
                <a:solidFill>
                  <a:srgbClr val="131747"/>
                </a:solidFill>
                <a:latin typeface="Metric Bold" panose="020B0503030202060203" pitchFamily="34" charset="77"/>
              </a:rPr>
              <a:t>TITLE SLIDE 1</a:t>
            </a:r>
          </a:p>
        </p:txBody>
      </p:sp>
      <p:sp>
        <p:nvSpPr>
          <p:cNvPr id="8" name="Subtitle 2">
            <a:extLst>
              <a:ext uri="{FF2B5EF4-FFF2-40B4-BE49-F238E27FC236}">
                <a16:creationId xmlns:a16="http://schemas.microsoft.com/office/drawing/2014/main" id="{43FC4B7F-65E5-582F-D613-24FF2DFF0287}"/>
              </a:ext>
            </a:extLst>
          </p:cNvPr>
          <p:cNvSpPr txBox="1">
            <a:spLocks/>
          </p:cNvSpPr>
          <p:nvPr userDrawn="1"/>
        </p:nvSpPr>
        <p:spPr>
          <a:xfrm>
            <a:off x="1271767" y="3578864"/>
            <a:ext cx="9144000"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solidFill>
                  <a:srgbClr val="131747"/>
                </a:solidFill>
                <a:latin typeface="Metric Regular" panose="020B0503030202060203" pitchFamily="34" charset="77"/>
              </a:rPr>
              <a:t>Subtitle of presentation</a:t>
            </a:r>
          </a:p>
        </p:txBody>
      </p:sp>
      <p:sp>
        <p:nvSpPr>
          <p:cNvPr id="9" name="Subtitle 2">
            <a:extLst>
              <a:ext uri="{FF2B5EF4-FFF2-40B4-BE49-F238E27FC236}">
                <a16:creationId xmlns:a16="http://schemas.microsoft.com/office/drawing/2014/main" id="{E88A82E2-26B7-2921-1295-8AAB62C526B9}"/>
              </a:ext>
            </a:extLst>
          </p:cNvPr>
          <p:cNvSpPr txBox="1">
            <a:spLocks/>
          </p:cNvSpPr>
          <p:nvPr userDrawn="1"/>
        </p:nvSpPr>
        <p:spPr>
          <a:xfrm>
            <a:off x="1271767" y="4407725"/>
            <a:ext cx="9144000" cy="4171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31747"/>
                </a:solidFill>
                <a:latin typeface="Metric Regular" panose="020B0503030202060203" pitchFamily="34" charset="77"/>
              </a:rPr>
              <a:t>00 Month 2024 (Change Date)</a:t>
            </a:r>
          </a:p>
        </p:txBody>
      </p:sp>
    </p:spTree>
    <p:extLst>
      <p:ext uri="{BB962C8B-B14F-4D97-AF65-F5344CB8AC3E}">
        <p14:creationId xmlns:p14="http://schemas.microsoft.com/office/powerpoint/2010/main" val="2232790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4F7D-6596-19AA-A7E9-A7C1EE79F4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A466FD-BD65-5628-CCC6-6B147C8AC7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4419CE-33D0-2E35-44C9-4EA6F7196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C32484-F3D1-5E8C-9AAD-A1DF424F18CC}"/>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6" name="Footer Placeholder 5">
            <a:extLst>
              <a:ext uri="{FF2B5EF4-FFF2-40B4-BE49-F238E27FC236}">
                <a16:creationId xmlns:a16="http://schemas.microsoft.com/office/drawing/2014/main" id="{EF911C6A-810C-43B7-7A90-B576491D8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2CD10-56C0-C448-E216-49B6E35445D5}"/>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2624588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7A00-48A6-E7F8-E2C7-EF752861F7B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1CAF37-EB7B-56C4-A8FF-48FF55708C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0DC527-E795-D19B-FFD6-E417DCFF5BCB}"/>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6A312379-608D-7104-5F8C-F47E7FDBF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FF52D-B41A-4873-A785-83EC955E8CA4}"/>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105432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09674-1637-0678-984C-37E48C9FC10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710256-D69A-7E21-7657-E0FACFF6C7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56F38F-E102-4024-FE96-B58C9A6BB837}"/>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D9D83FD3-6C39-025B-F90B-040747378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408DC-7B06-3E2B-262F-BEB049BC5FAC}"/>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3395778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DD43-CE55-67CA-E9E7-C2FAA546C3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88148D8-41D5-6304-E739-FC6C628AC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98764D8E-B7FC-EDF5-6A1C-F8A680D37E3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B20E63-2CC1-8D03-3C52-7F1B216D18B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810D66-55DF-DADC-D908-A0A8A45A1F5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50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08B4-3B26-58F6-A4A1-6534E688FBF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6ED7DA-9639-6CCA-FE00-B1E0D78069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D3DC60-136E-B488-0F05-657E03D6210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DF1A759-89C3-DE3C-9164-64E113E452A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49395FB-F591-1447-C333-345DF86EB9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874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066D-8711-CFE4-D862-B0896C2A06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931AEDF-55F9-5E2C-D4FB-0B84B3C2C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12E0D7-A831-5961-B3D1-847C0A099EB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F20F173-87BA-ECD3-04DD-CD8462937AA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052208-E716-2C09-97F2-9919680339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042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68F7-80F8-D72C-9ADD-1ECE88B2F5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370611-43E9-C26F-B1D3-CB819636FB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C525C2-FBDD-6792-E28C-8C1CDB7DEB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8B620DD-7AF6-1E53-89C4-CF5F83D2B2E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D0FA7F2-331F-DD88-7382-82296017DE3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96952D-6B5E-55BD-875B-74E8EE9C4F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197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C3AF-B63B-B53C-BF0B-8DE32C5FE50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5F6C02-04E7-5DD8-29FB-B8C7F10FC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E133FBE-C41E-8A59-5A20-A000EBC255F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E4A759-88E1-A36A-4B70-D53FD655D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5DFC3E-CBA8-CE2F-5FE2-B4972122CF2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422B6CD-4703-52C5-3F5E-AF51DF98388B}"/>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4049C06-93B4-877A-81F2-0746ACB7B39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30F5815-21BC-2EE3-E9D0-F9EAA405C8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44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7F92-96A5-67E5-D3E8-F5E006E9AFE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38AC409-28A1-FFAB-C287-89F5FCD82B8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59AF7E0-F1FA-CF66-8C69-9E5F9F9D3AC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7AED327-1D82-025C-A760-6A2F86C705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15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12E4C-CBBD-1805-1EE5-3D8D8CC8E0E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D4D1E92-1F31-4000-734D-436433BC76E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B554A8B-1D8F-8627-DD61-480C9A6D3D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85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F7B33-DC97-848E-D5F7-09D3DD27A469}"/>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CB844A0-588A-D3E9-6777-EBF2447ED373}"/>
              </a:ext>
            </a:extLst>
          </p:cNvPr>
          <p:cNvSpPr txBox="1">
            <a:spLocks/>
          </p:cNvSpPr>
          <p:nvPr userDrawn="1"/>
        </p:nvSpPr>
        <p:spPr>
          <a:xfrm>
            <a:off x="1271767" y="2278109"/>
            <a:ext cx="6577823" cy="151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b="1" dirty="0">
                <a:solidFill>
                  <a:srgbClr val="131747"/>
                </a:solidFill>
                <a:latin typeface="Metric Bold" panose="020B0503030202060203" pitchFamily="34" charset="77"/>
              </a:rPr>
              <a:t>AAA PRESENTATION</a:t>
            </a:r>
          </a:p>
          <a:p>
            <a:pPr>
              <a:lnSpc>
                <a:spcPct val="80000"/>
              </a:lnSpc>
            </a:pPr>
            <a:r>
              <a:rPr lang="en-US" sz="4800" b="1" dirty="0">
                <a:solidFill>
                  <a:srgbClr val="131747"/>
                </a:solidFill>
                <a:latin typeface="Metric Bold" panose="020B0503030202060203" pitchFamily="34" charset="77"/>
              </a:rPr>
              <a:t>TITLE SLIDE 1</a:t>
            </a:r>
          </a:p>
        </p:txBody>
      </p:sp>
      <p:sp>
        <p:nvSpPr>
          <p:cNvPr id="8" name="Subtitle 2">
            <a:extLst>
              <a:ext uri="{FF2B5EF4-FFF2-40B4-BE49-F238E27FC236}">
                <a16:creationId xmlns:a16="http://schemas.microsoft.com/office/drawing/2014/main" id="{43FC4B7F-65E5-582F-D613-24FF2DFF0287}"/>
              </a:ext>
            </a:extLst>
          </p:cNvPr>
          <p:cNvSpPr txBox="1">
            <a:spLocks/>
          </p:cNvSpPr>
          <p:nvPr userDrawn="1"/>
        </p:nvSpPr>
        <p:spPr>
          <a:xfrm>
            <a:off x="1271767" y="3578864"/>
            <a:ext cx="9144000"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solidFill>
                  <a:srgbClr val="131747"/>
                </a:solidFill>
                <a:latin typeface="Metric Regular" panose="020B0503030202060203" pitchFamily="34" charset="77"/>
              </a:rPr>
              <a:t>Subtitle of presentation</a:t>
            </a:r>
          </a:p>
        </p:txBody>
      </p:sp>
      <p:sp>
        <p:nvSpPr>
          <p:cNvPr id="9" name="Subtitle 2">
            <a:extLst>
              <a:ext uri="{FF2B5EF4-FFF2-40B4-BE49-F238E27FC236}">
                <a16:creationId xmlns:a16="http://schemas.microsoft.com/office/drawing/2014/main" id="{E88A82E2-26B7-2921-1295-8AAB62C526B9}"/>
              </a:ext>
            </a:extLst>
          </p:cNvPr>
          <p:cNvSpPr txBox="1">
            <a:spLocks/>
          </p:cNvSpPr>
          <p:nvPr userDrawn="1"/>
        </p:nvSpPr>
        <p:spPr>
          <a:xfrm>
            <a:off x="1271767" y="4407725"/>
            <a:ext cx="9144000" cy="4171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31747"/>
                </a:solidFill>
                <a:latin typeface="Metric Regular" panose="020B0503030202060203" pitchFamily="34" charset="77"/>
              </a:rPr>
              <a:t>00 Month 2024 (Change Date)</a:t>
            </a:r>
          </a:p>
        </p:txBody>
      </p:sp>
    </p:spTree>
    <p:extLst>
      <p:ext uri="{BB962C8B-B14F-4D97-AF65-F5344CB8AC3E}">
        <p14:creationId xmlns:p14="http://schemas.microsoft.com/office/powerpoint/2010/main" val="853133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E936-2AF6-BDC0-1B37-F32FA13E8D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11FBD37-97A0-8733-D452-455AB9778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B17D5EB-F020-3D19-58C5-FB01D1F3F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D040DE-5BA1-1520-E09F-D4CDB94DBBE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A053292-E5BA-6E9C-936A-92E98667063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88C39F-DAED-FFC1-E1F6-B01F25B84B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273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66F1-4ACC-1CBF-1BBB-EE97BB4934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96409F7-1256-16BE-B29C-11B89E759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79711-002D-3159-E711-587E004B3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DF0A00-D0FF-E2B5-5543-A3209CC12C3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20F6DEE-3FAB-7D01-AC2E-CDBABCC4A38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00B2C78-B73B-050B-60D5-BBF28165C9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473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43DF-8FCB-9BC4-1F65-35DD0CB11C3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93769D-5D17-89A4-BCB8-7ED64CB801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D6A92E-215C-EB3D-AE7B-B73D27D744E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61ACC14-FD6C-83CA-D257-06125F88AC9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BA7124-83B8-1F39-FE3F-5616AE3F75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451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00943-39EA-FEB3-45AE-D45BECDC283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9D6235-69BA-47B8-BA59-103003453C7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D97DAA-3195-97ED-F318-085F0FE8B48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1C85E1-8FCC-FD43-B5A9-6FCC5C41B22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BAFFB76-3B2A-AE92-20A1-BF0257AFC0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093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778AD4F-AA49-1F07-E5E2-2DC62B980C61}"/>
              </a:ext>
            </a:extLst>
          </p:cNvPr>
          <p:cNvSpPr>
            <a:spLocks noGrp="1"/>
          </p:cNvSpPr>
          <p:nvPr>
            <p:ph type="pic" sz="quarter" idx="10"/>
          </p:nvPr>
        </p:nvSpPr>
        <p:spPr>
          <a:xfrm>
            <a:off x="405287"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3" name="Picture Placeholder 11">
            <a:extLst>
              <a:ext uri="{FF2B5EF4-FFF2-40B4-BE49-F238E27FC236}">
                <a16:creationId xmlns:a16="http://schemas.microsoft.com/office/drawing/2014/main" id="{2FA83B1C-BC05-02BA-8FC2-682DC8EA581F}"/>
              </a:ext>
            </a:extLst>
          </p:cNvPr>
          <p:cNvSpPr>
            <a:spLocks noGrp="1"/>
          </p:cNvSpPr>
          <p:nvPr>
            <p:ph type="pic" sz="quarter" idx="11"/>
          </p:nvPr>
        </p:nvSpPr>
        <p:spPr>
          <a:xfrm>
            <a:off x="272441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4" name="Picture Placeholder 11">
            <a:extLst>
              <a:ext uri="{FF2B5EF4-FFF2-40B4-BE49-F238E27FC236}">
                <a16:creationId xmlns:a16="http://schemas.microsoft.com/office/drawing/2014/main" id="{D4CEC19D-E327-D329-2CA8-F308F5BA32BD}"/>
              </a:ext>
            </a:extLst>
          </p:cNvPr>
          <p:cNvSpPr>
            <a:spLocks noGrp="1"/>
          </p:cNvSpPr>
          <p:nvPr>
            <p:ph type="pic" sz="quarter" idx="12"/>
          </p:nvPr>
        </p:nvSpPr>
        <p:spPr>
          <a:xfrm>
            <a:off x="504354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5" name="Picture Placeholder 11">
            <a:extLst>
              <a:ext uri="{FF2B5EF4-FFF2-40B4-BE49-F238E27FC236}">
                <a16:creationId xmlns:a16="http://schemas.microsoft.com/office/drawing/2014/main" id="{3A5450C9-1259-B0A7-008E-6DFD88D8680D}"/>
              </a:ext>
            </a:extLst>
          </p:cNvPr>
          <p:cNvSpPr>
            <a:spLocks noGrp="1"/>
          </p:cNvSpPr>
          <p:nvPr>
            <p:ph type="pic" sz="quarter" idx="13"/>
          </p:nvPr>
        </p:nvSpPr>
        <p:spPr>
          <a:xfrm>
            <a:off x="405287"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6" name="Picture Placeholder 11">
            <a:extLst>
              <a:ext uri="{FF2B5EF4-FFF2-40B4-BE49-F238E27FC236}">
                <a16:creationId xmlns:a16="http://schemas.microsoft.com/office/drawing/2014/main" id="{7D457A3A-A983-AF6C-ED2C-AE6C8C6FD223}"/>
              </a:ext>
            </a:extLst>
          </p:cNvPr>
          <p:cNvSpPr>
            <a:spLocks noGrp="1"/>
          </p:cNvSpPr>
          <p:nvPr>
            <p:ph type="pic" sz="quarter" idx="14"/>
          </p:nvPr>
        </p:nvSpPr>
        <p:spPr>
          <a:xfrm>
            <a:off x="272441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7" name="Picture Placeholder 11">
            <a:extLst>
              <a:ext uri="{FF2B5EF4-FFF2-40B4-BE49-F238E27FC236}">
                <a16:creationId xmlns:a16="http://schemas.microsoft.com/office/drawing/2014/main" id="{20F0E9E4-AFA8-401F-E074-21638461597B}"/>
              </a:ext>
            </a:extLst>
          </p:cNvPr>
          <p:cNvSpPr>
            <a:spLocks noGrp="1"/>
          </p:cNvSpPr>
          <p:nvPr>
            <p:ph type="pic" sz="quarter" idx="15"/>
          </p:nvPr>
        </p:nvSpPr>
        <p:spPr>
          <a:xfrm>
            <a:off x="504354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8" name="Picture Placeholder 11">
            <a:extLst>
              <a:ext uri="{FF2B5EF4-FFF2-40B4-BE49-F238E27FC236}">
                <a16:creationId xmlns:a16="http://schemas.microsoft.com/office/drawing/2014/main" id="{5F2AD072-4128-124F-8131-E686B869677B}"/>
              </a:ext>
            </a:extLst>
          </p:cNvPr>
          <p:cNvSpPr>
            <a:spLocks noGrp="1"/>
          </p:cNvSpPr>
          <p:nvPr>
            <p:ph type="pic" sz="quarter" idx="16"/>
          </p:nvPr>
        </p:nvSpPr>
        <p:spPr>
          <a:xfrm>
            <a:off x="405287"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19" name="Picture Placeholder 11">
            <a:extLst>
              <a:ext uri="{FF2B5EF4-FFF2-40B4-BE49-F238E27FC236}">
                <a16:creationId xmlns:a16="http://schemas.microsoft.com/office/drawing/2014/main" id="{729573AC-428F-5F20-A85F-227965AF8B54}"/>
              </a:ext>
            </a:extLst>
          </p:cNvPr>
          <p:cNvSpPr>
            <a:spLocks noGrp="1"/>
          </p:cNvSpPr>
          <p:nvPr>
            <p:ph type="pic" sz="quarter" idx="17"/>
          </p:nvPr>
        </p:nvSpPr>
        <p:spPr>
          <a:xfrm>
            <a:off x="272441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20" name="Picture Placeholder 11">
            <a:extLst>
              <a:ext uri="{FF2B5EF4-FFF2-40B4-BE49-F238E27FC236}">
                <a16:creationId xmlns:a16="http://schemas.microsoft.com/office/drawing/2014/main" id="{3F1EB575-ED88-B4F5-3D45-BD789E75B95A}"/>
              </a:ext>
            </a:extLst>
          </p:cNvPr>
          <p:cNvSpPr>
            <a:spLocks noGrp="1"/>
          </p:cNvSpPr>
          <p:nvPr>
            <p:ph type="pic" sz="quarter" idx="18"/>
          </p:nvPr>
        </p:nvSpPr>
        <p:spPr>
          <a:xfrm>
            <a:off x="504354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2" name="Title 1">
            <a:extLst>
              <a:ext uri="{FF2B5EF4-FFF2-40B4-BE49-F238E27FC236}">
                <a16:creationId xmlns:a16="http://schemas.microsoft.com/office/drawing/2014/main" id="{FA63FB34-13F9-2A59-AD53-8E7090DD18A1}"/>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GB"/>
              <a:t>Click to edit Master title style</a:t>
            </a:r>
            <a:endParaRPr lang="en-US" dirty="0"/>
          </a:p>
        </p:txBody>
      </p:sp>
      <p:sp>
        <p:nvSpPr>
          <p:cNvPr id="3" name="Text Placeholder 10">
            <a:extLst>
              <a:ext uri="{FF2B5EF4-FFF2-40B4-BE49-F238E27FC236}">
                <a16:creationId xmlns:a16="http://schemas.microsoft.com/office/drawing/2014/main" id="{2CA012B3-3E9C-5A76-342A-590C637C81A5}"/>
              </a:ext>
            </a:extLst>
          </p:cNvPr>
          <p:cNvSpPr>
            <a:spLocks noGrp="1"/>
          </p:cNvSpPr>
          <p:nvPr>
            <p:ph type="body" sz="quarter" idx="19" hasCustomPrompt="1"/>
          </p:nvPr>
        </p:nvSpPr>
        <p:spPr>
          <a:xfrm>
            <a:off x="7472855" y="993774"/>
            <a:ext cx="4162097" cy="3375326"/>
          </a:xfrm>
        </p:spPr>
        <p:txBody>
          <a:bodyPr numCol="1">
            <a:normAutofit/>
          </a:bodyPr>
          <a:lstStyle>
            <a:lvl1pPr marL="342900" indent="-342900">
              <a:buFont typeface="+mj-lt"/>
              <a:buAutoNum type="arabicPeriod"/>
              <a:defRPr sz="1400" b="0" i="0">
                <a:latin typeface="Arial" panose="020B0604020202020204" pitchFamily="34" charset="0"/>
                <a:cs typeface="Arial" panose="020B0604020202020204" pitchFamily="34" charset="0"/>
              </a:defRPr>
            </a:lvl1pPr>
          </a:lstStyle>
          <a:p>
            <a:pPr lvl="0"/>
            <a:r>
              <a:rPr lang="en-US" dirty="0"/>
              <a:t>Click here to add sub-points</a:t>
            </a:r>
          </a:p>
        </p:txBody>
      </p:sp>
    </p:spTree>
    <p:extLst>
      <p:ext uri="{BB962C8B-B14F-4D97-AF65-F5344CB8AC3E}">
        <p14:creationId xmlns:p14="http://schemas.microsoft.com/office/powerpoint/2010/main" val="1835238441"/>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243000-F239-1559-E626-31A2296B8505}"/>
              </a:ext>
            </a:extLst>
          </p:cNvPr>
          <p:cNvSpPr>
            <a:spLocks noGrp="1"/>
          </p:cNvSpPr>
          <p:nvPr>
            <p:ph type="pic" sz="quarter" idx="10"/>
          </p:nvPr>
        </p:nvSpPr>
        <p:spPr>
          <a:xfrm>
            <a:off x="405286" y="993774"/>
            <a:ext cx="6755061" cy="4902752"/>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GB"/>
              <a:t>Click icon to add picture</a:t>
            </a:r>
            <a:endParaRPr lang="en-US" dirty="0"/>
          </a:p>
        </p:txBody>
      </p:sp>
      <p:sp>
        <p:nvSpPr>
          <p:cNvPr id="2" name="Title 1">
            <a:extLst>
              <a:ext uri="{FF2B5EF4-FFF2-40B4-BE49-F238E27FC236}">
                <a16:creationId xmlns:a16="http://schemas.microsoft.com/office/drawing/2014/main" id="{F6B1981C-785B-17FD-F132-15ECD87D8B10}"/>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GB"/>
              <a:t>Click to edit Master title style</a:t>
            </a:r>
            <a:endParaRPr lang="en-US" dirty="0"/>
          </a:p>
        </p:txBody>
      </p:sp>
      <p:sp>
        <p:nvSpPr>
          <p:cNvPr id="3" name="Text Placeholder 10">
            <a:extLst>
              <a:ext uri="{FF2B5EF4-FFF2-40B4-BE49-F238E27FC236}">
                <a16:creationId xmlns:a16="http://schemas.microsoft.com/office/drawing/2014/main" id="{0CD96050-3A24-F712-4F6A-C4D863B75295}"/>
              </a:ext>
            </a:extLst>
          </p:cNvPr>
          <p:cNvSpPr>
            <a:spLocks noGrp="1"/>
          </p:cNvSpPr>
          <p:nvPr>
            <p:ph type="body" sz="quarter" idx="19" hasCustomPrompt="1"/>
          </p:nvPr>
        </p:nvSpPr>
        <p:spPr>
          <a:xfrm>
            <a:off x="7472855" y="993774"/>
            <a:ext cx="4162097" cy="3375326"/>
          </a:xfrm>
        </p:spPr>
        <p:txBody>
          <a:bodyPr numCol="1">
            <a:normAutofit/>
          </a:bodyPr>
          <a:lstStyle>
            <a:lvl1pPr marL="342900" indent="-342900">
              <a:buFont typeface="+mj-lt"/>
              <a:buAutoNum type="arabicPeriod"/>
              <a:defRPr sz="1400" b="0" i="0">
                <a:latin typeface="Arial" panose="020B0604020202020204" pitchFamily="34" charset="0"/>
                <a:cs typeface="Arial" panose="020B0604020202020204" pitchFamily="34" charset="0"/>
              </a:defRPr>
            </a:lvl1pPr>
          </a:lstStyle>
          <a:p>
            <a:pPr lvl="0"/>
            <a:r>
              <a:rPr lang="en-US" dirty="0"/>
              <a:t>Click here to add sub-points</a:t>
            </a:r>
          </a:p>
        </p:txBody>
      </p:sp>
    </p:spTree>
    <p:extLst>
      <p:ext uri="{BB962C8B-B14F-4D97-AF65-F5344CB8AC3E}">
        <p14:creationId xmlns:p14="http://schemas.microsoft.com/office/powerpoint/2010/main" val="2879461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0780A7B6-5AC4-3405-2529-65E88D76FD90}"/>
              </a:ext>
            </a:extLst>
          </p:cNvPr>
          <p:cNvPicPr/>
          <p:nvPr userDrawn="1"/>
        </p:nvPicPr>
        <p:blipFill>
          <a:blip r:embed="rId2"/>
          <a:stretch>
            <a:fillRect/>
          </a:stretch>
        </p:blipFill>
        <p:spPr>
          <a:xfrm>
            <a:off x="0" y="0"/>
            <a:ext cx="12192000" cy="6858000"/>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F3810DEA-2AFE-B1CE-7501-AC8851801F6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C92E2-B7C9-6869-0F9C-1F7DDC42E539}"/>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GB"/>
              <a:t>Click to edit Master title style</a:t>
            </a:r>
            <a:endParaRPr lang="en-US" dirty="0"/>
          </a:p>
        </p:txBody>
      </p:sp>
      <p:sp>
        <p:nvSpPr>
          <p:cNvPr id="9" name="Text Placeholder 8">
            <a:extLst>
              <a:ext uri="{FF2B5EF4-FFF2-40B4-BE49-F238E27FC236}">
                <a16:creationId xmlns:a16="http://schemas.microsoft.com/office/drawing/2014/main" id="{901625F4-65BE-2766-3D44-52B2C247CE9F}"/>
              </a:ext>
            </a:extLst>
          </p:cNvPr>
          <p:cNvSpPr>
            <a:spLocks noGrp="1"/>
          </p:cNvSpPr>
          <p:nvPr>
            <p:ph type="body" sz="quarter" idx="10" hasCustomPrompt="1"/>
          </p:nvPr>
        </p:nvSpPr>
        <p:spPr>
          <a:xfrm>
            <a:off x="398463" y="1108375"/>
            <a:ext cx="10306918" cy="819719"/>
          </a:xfrm>
        </p:spPr>
        <p:txBody>
          <a:bodyPr>
            <a:normAutofit/>
          </a:bodyPr>
          <a:lstStyle>
            <a:lvl1pPr marL="0" indent="0">
              <a:buNone/>
              <a:defRPr sz="1600" b="1">
                <a:solidFill>
                  <a:srgbClr val="0056AF"/>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the introductory text</a:t>
            </a:r>
          </a:p>
        </p:txBody>
      </p:sp>
      <p:sp>
        <p:nvSpPr>
          <p:cNvPr id="11" name="Text Placeholder 10">
            <a:extLst>
              <a:ext uri="{FF2B5EF4-FFF2-40B4-BE49-F238E27FC236}">
                <a16:creationId xmlns:a16="http://schemas.microsoft.com/office/drawing/2014/main" id="{282282CF-1F59-96F6-0FB6-7C68EEEA0549}"/>
              </a:ext>
            </a:extLst>
          </p:cNvPr>
          <p:cNvSpPr>
            <a:spLocks noGrp="1"/>
          </p:cNvSpPr>
          <p:nvPr>
            <p:ph type="body" sz="quarter" idx="11"/>
          </p:nvPr>
        </p:nvSpPr>
        <p:spPr>
          <a:xfrm>
            <a:off x="398463" y="2100562"/>
            <a:ext cx="10307637" cy="2268538"/>
          </a:xfrm>
        </p:spPr>
        <p:txBody>
          <a:bodyPr>
            <a:normAutofit/>
          </a:bodyPr>
          <a:lstStyle>
            <a:lvl1pPr marL="0" indent="0">
              <a:buNone/>
              <a:defRPr sz="1400" b="0" i="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15599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ACB8-ED78-8DF3-30DC-EB37044DA60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A4C299B-832D-CA9A-B97E-8E0EC897EE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29EA9A-2020-8953-E390-C65A533653E0}"/>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C5AA76DD-9C1D-279F-F5AE-2BE202B3D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A4B4F-D961-C71C-611E-8EA6ECBCA919}"/>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2382279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DB27-619D-CDAC-25F5-0AB0A09AE7E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A600E8-5172-BB4D-C342-812E6B08E8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1F6AD7-AE2A-DBF5-4E7B-1B454B528DC3}"/>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75A0234F-2992-D3FF-1D57-20C63AD7E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EE1A1-3215-C45A-7661-212629677E22}"/>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473096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46E-A50C-F15F-3E0D-4A2B82F843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B3F2C1-BC55-CC69-5C3F-1E4E38C59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CC2EDE-A895-86FD-8027-6649F8EC7B33}"/>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1CC10811-903A-05DF-A29B-FD6917A2B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678FC-CE19-185E-41BF-C0744A52E458}"/>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34042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2" name="Picture 11" descr="A blue square with white lines&#10;&#10;Description automatically generated">
            <a:extLst>
              <a:ext uri="{FF2B5EF4-FFF2-40B4-BE49-F238E27FC236}">
                <a16:creationId xmlns:a16="http://schemas.microsoft.com/office/drawing/2014/main" id="{A4E629F9-83C7-3304-9C63-331C19958874}"/>
              </a:ext>
            </a:extLst>
          </p:cNvPr>
          <p:cNvPicPr>
            <a:picLocks noChangeAspect="1"/>
          </p:cNvPicPr>
          <p:nvPr userDrawn="1"/>
        </p:nvPicPr>
        <p:blipFill>
          <a:blip r:embed="rId2"/>
          <a:stretch>
            <a:fillRect/>
          </a:stretch>
        </p:blipFill>
        <p:spPr>
          <a:xfrm>
            <a:off x="-15038" y="0"/>
            <a:ext cx="12222075" cy="6908751"/>
          </a:xfrm>
          <a:prstGeom prst="rect">
            <a:avLst/>
          </a:prstGeom>
        </p:spPr>
      </p:pic>
      <p:sp>
        <p:nvSpPr>
          <p:cNvPr id="13" name="Title 1">
            <a:extLst>
              <a:ext uri="{FF2B5EF4-FFF2-40B4-BE49-F238E27FC236}">
                <a16:creationId xmlns:a16="http://schemas.microsoft.com/office/drawing/2014/main" id="{172B9570-C115-F547-E814-101591FEAA20}"/>
              </a:ext>
            </a:extLst>
          </p:cNvPr>
          <p:cNvSpPr txBox="1">
            <a:spLocks/>
          </p:cNvSpPr>
          <p:nvPr userDrawn="1"/>
        </p:nvSpPr>
        <p:spPr>
          <a:xfrm>
            <a:off x="2800000" y="2741721"/>
            <a:ext cx="8777234" cy="8822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a:solidFill>
                  <a:schemeClr val="bg1"/>
                </a:solidFill>
                <a:latin typeface="Metric Bold" panose="020B0503030202060203" pitchFamily="34" charset="77"/>
              </a:rPr>
              <a:t>DIVIDER TITLE SLIDE 1</a:t>
            </a:r>
            <a:endParaRPr lang="en-US" sz="4500" b="1" dirty="0">
              <a:solidFill>
                <a:schemeClr val="bg1"/>
              </a:solidFill>
              <a:latin typeface="Metric Bold" panose="020B0503030202060203" pitchFamily="34" charset="77"/>
            </a:endParaRPr>
          </a:p>
        </p:txBody>
      </p:sp>
      <p:sp>
        <p:nvSpPr>
          <p:cNvPr id="14" name="Subtitle 2">
            <a:extLst>
              <a:ext uri="{FF2B5EF4-FFF2-40B4-BE49-F238E27FC236}">
                <a16:creationId xmlns:a16="http://schemas.microsoft.com/office/drawing/2014/main" id="{0C38C0A1-A906-1355-CFE0-4F5CAD6B18AA}"/>
              </a:ext>
            </a:extLst>
          </p:cNvPr>
          <p:cNvSpPr txBox="1">
            <a:spLocks/>
          </p:cNvSpPr>
          <p:nvPr userDrawn="1"/>
        </p:nvSpPr>
        <p:spPr>
          <a:xfrm>
            <a:off x="2800000" y="3539453"/>
            <a:ext cx="8777234"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a:solidFill>
                  <a:schemeClr val="bg1"/>
                </a:solidFill>
                <a:latin typeface="Metric Regular" panose="020B0503030202060203" pitchFamily="34" charset="77"/>
              </a:rPr>
              <a:t>Subtitle if necessary </a:t>
            </a:r>
            <a:endParaRPr lang="en-US" sz="3400" dirty="0">
              <a:solidFill>
                <a:schemeClr val="bg1"/>
              </a:solidFill>
              <a:latin typeface="Metric Regular" panose="020B0503030202060203" pitchFamily="34" charset="77"/>
            </a:endParaRPr>
          </a:p>
        </p:txBody>
      </p:sp>
      <p:pic>
        <p:nvPicPr>
          <p:cNvPr id="15" name="Picture 14">
            <a:extLst>
              <a:ext uri="{FF2B5EF4-FFF2-40B4-BE49-F238E27FC236}">
                <a16:creationId xmlns:a16="http://schemas.microsoft.com/office/drawing/2014/main" id="{1B193FD7-2757-C821-F240-9523AA943636}"/>
              </a:ext>
            </a:extLst>
          </p:cNvPr>
          <p:cNvPicPr>
            <a:picLocks noChangeAspect="1"/>
          </p:cNvPicPr>
          <p:nvPr userDrawn="1"/>
        </p:nvPicPr>
        <p:blipFill>
          <a:blip r:embed="rId3"/>
          <a:srcRect/>
          <a:stretch/>
        </p:blipFill>
        <p:spPr>
          <a:xfrm>
            <a:off x="-15038" y="16917"/>
            <a:ext cx="2450429" cy="6891834"/>
          </a:xfrm>
          <a:prstGeom prst="rect">
            <a:avLst/>
          </a:prstGeom>
        </p:spPr>
      </p:pic>
      <p:pic>
        <p:nvPicPr>
          <p:cNvPr id="16" name="Picture 15">
            <a:extLst>
              <a:ext uri="{FF2B5EF4-FFF2-40B4-BE49-F238E27FC236}">
                <a16:creationId xmlns:a16="http://schemas.microsoft.com/office/drawing/2014/main" id="{D36C9C8D-0867-DB01-3B81-1CF19EB9CA2B}"/>
              </a:ext>
            </a:extLst>
          </p:cNvPr>
          <p:cNvPicPr>
            <a:picLocks noChangeAspect="1"/>
          </p:cNvPicPr>
          <p:nvPr userDrawn="1"/>
        </p:nvPicPr>
        <p:blipFill>
          <a:blip r:embed="rId4"/>
          <a:stretch>
            <a:fillRect/>
          </a:stretch>
        </p:blipFill>
        <p:spPr>
          <a:xfrm>
            <a:off x="9958388" y="5640614"/>
            <a:ext cx="1811166" cy="886038"/>
          </a:xfrm>
          <a:prstGeom prst="rect">
            <a:avLst/>
          </a:prstGeom>
        </p:spPr>
      </p:pic>
    </p:spTree>
    <p:extLst>
      <p:ext uri="{BB962C8B-B14F-4D97-AF65-F5344CB8AC3E}">
        <p14:creationId xmlns:p14="http://schemas.microsoft.com/office/powerpoint/2010/main" val="4140331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81BE-4663-9C50-8B90-016D2C6236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2FB190-BC3E-FDB3-83AD-9E2C042B73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50625CA-1157-A986-6A1A-4F15343AB6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578E5F-A30B-A8A5-3C92-C87B88C3F478}"/>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6" name="Footer Placeholder 5">
            <a:extLst>
              <a:ext uri="{FF2B5EF4-FFF2-40B4-BE49-F238E27FC236}">
                <a16:creationId xmlns:a16="http://schemas.microsoft.com/office/drawing/2014/main" id="{5A622D1B-74EC-3762-CC9A-DE48D1B70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7C0E9-85A4-B784-728C-17CCFF6B6778}"/>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3464264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7996-F812-F23A-5A2D-FB5AE1EC75E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AD3DDA-58F8-CEB6-7442-23F46CFA5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322DEC-7B08-00E2-070C-2EA17002EF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45D13C-8D9B-A8B1-87CD-1A5929BF7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6E21CD-F071-D511-E384-B279532F05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3F3897F-7AEF-929C-2BD4-64CAA352D299}"/>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8" name="Footer Placeholder 7">
            <a:extLst>
              <a:ext uri="{FF2B5EF4-FFF2-40B4-BE49-F238E27FC236}">
                <a16:creationId xmlns:a16="http://schemas.microsoft.com/office/drawing/2014/main" id="{D2F3456E-4942-AEB0-B141-C07D949CC7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C30760-923F-0248-7CF0-B2D55801E4EE}"/>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179415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9C2C-9088-D29C-32F5-2313630F2E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C0B0BA1-E732-1E35-3DAF-EF54894CA8BC}"/>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4" name="Footer Placeholder 3">
            <a:extLst>
              <a:ext uri="{FF2B5EF4-FFF2-40B4-BE49-F238E27FC236}">
                <a16:creationId xmlns:a16="http://schemas.microsoft.com/office/drawing/2014/main" id="{DB111B9D-502C-2DDE-D6C2-D52DDDC882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E0401-D59D-243C-5FD5-975616C18379}"/>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3650689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5288B-655D-0506-9F8F-A7224EEBF3EE}"/>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3" name="Footer Placeholder 2">
            <a:extLst>
              <a:ext uri="{FF2B5EF4-FFF2-40B4-BE49-F238E27FC236}">
                <a16:creationId xmlns:a16="http://schemas.microsoft.com/office/drawing/2014/main" id="{C710E713-62E7-CB21-689C-611C800D18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4E3FA4-5AB0-C1C5-3017-4F99F37AFCD9}"/>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673377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08B4-BEF7-A090-4FC8-D11831CCFB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6CAE1F-B058-68EE-B2BF-8CDCCF816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880697-F577-93B9-04B2-F6E077EA3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E6E1E6-D795-7022-3795-50E1913C9E83}"/>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6" name="Footer Placeholder 5">
            <a:extLst>
              <a:ext uri="{FF2B5EF4-FFF2-40B4-BE49-F238E27FC236}">
                <a16:creationId xmlns:a16="http://schemas.microsoft.com/office/drawing/2014/main" id="{B60C2474-63D4-E491-F0F4-554FB8917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FC795-F437-CF11-BC51-5AFFE5E6D475}"/>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1573708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6422-150A-7972-4134-39D5529BA3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EEA3427-440E-6A67-8417-702D2B78A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862AC1-15B9-C10A-0C5E-F3CC66E22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70D1C5-877A-ECF8-64EE-8F212A8E2D95}"/>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6" name="Footer Placeholder 5">
            <a:extLst>
              <a:ext uri="{FF2B5EF4-FFF2-40B4-BE49-F238E27FC236}">
                <a16:creationId xmlns:a16="http://schemas.microsoft.com/office/drawing/2014/main" id="{F140851B-5FA9-CF2E-E5FE-4AA678DC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028D5-FC99-4697-AE8A-9CE9DC935432}"/>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3757368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86C7-51CD-3058-AF0D-181704D892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F916F3-5870-F9DA-F9A6-876A651828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3A14E8-F9DC-7F02-F525-69DB05D989CA}"/>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1760729E-D46D-2DE5-FE10-93EFD778A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CBBF5-DD16-A848-8D33-5424F2202C4D}"/>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1668702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66F71-F80F-CAF7-E558-086A04CB9FD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97D231-27F8-8667-B388-B85D8411B4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6C753A-2872-681A-5193-05C338611362}"/>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FCF9936C-7B7D-7C3A-51C3-3313AA4D6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3152A-3F92-E1A6-78F8-579D31AD246C}"/>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1724490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3" name="Picture 2" descr="A blue and yellow graphic design&#10;&#10;Description automatically generated">
            <a:extLst>
              <a:ext uri="{FF2B5EF4-FFF2-40B4-BE49-F238E27FC236}">
                <a16:creationId xmlns:a16="http://schemas.microsoft.com/office/drawing/2014/main" id="{79E36E9D-7BC4-C632-D40F-38004E3195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9434BD8-8D02-3616-1021-080FFB25B9D0}"/>
              </a:ext>
            </a:extLst>
          </p:cNvPr>
          <p:cNvSpPr txBox="1">
            <a:spLocks/>
          </p:cNvSpPr>
          <p:nvPr userDrawn="1"/>
        </p:nvSpPr>
        <p:spPr>
          <a:xfrm>
            <a:off x="1271767" y="2278109"/>
            <a:ext cx="6577823" cy="151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b="1" dirty="0">
                <a:solidFill>
                  <a:schemeClr val="tx2"/>
                </a:solidFill>
                <a:latin typeface="Metric Bold" panose="020B0503030202060203" pitchFamily="34" charset="77"/>
              </a:rPr>
              <a:t>AAA PRESENTATION</a:t>
            </a:r>
          </a:p>
          <a:p>
            <a:pPr>
              <a:lnSpc>
                <a:spcPct val="80000"/>
              </a:lnSpc>
            </a:pPr>
            <a:r>
              <a:rPr lang="en-US" sz="4800" b="1" dirty="0">
                <a:solidFill>
                  <a:schemeClr val="tx2"/>
                </a:solidFill>
                <a:latin typeface="Metric Bold" panose="020B0503030202060203" pitchFamily="34" charset="77"/>
              </a:rPr>
              <a:t>TITLE SLIDE 1</a:t>
            </a:r>
          </a:p>
        </p:txBody>
      </p:sp>
      <p:sp>
        <p:nvSpPr>
          <p:cNvPr id="5" name="Subtitle 2">
            <a:extLst>
              <a:ext uri="{FF2B5EF4-FFF2-40B4-BE49-F238E27FC236}">
                <a16:creationId xmlns:a16="http://schemas.microsoft.com/office/drawing/2014/main" id="{6C29CB76-5EA0-59CA-3B60-FCC8878D4C42}"/>
              </a:ext>
            </a:extLst>
          </p:cNvPr>
          <p:cNvSpPr txBox="1">
            <a:spLocks/>
          </p:cNvSpPr>
          <p:nvPr userDrawn="1"/>
        </p:nvSpPr>
        <p:spPr>
          <a:xfrm>
            <a:off x="1271767" y="3578864"/>
            <a:ext cx="9144000"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solidFill>
                  <a:srgbClr val="131747"/>
                </a:solidFill>
                <a:latin typeface="Metric Regular" panose="020B0503030202060203" pitchFamily="34" charset="77"/>
              </a:rPr>
              <a:t>Subtitle of presentation</a:t>
            </a:r>
          </a:p>
        </p:txBody>
      </p:sp>
      <p:sp>
        <p:nvSpPr>
          <p:cNvPr id="6" name="Subtitle 2">
            <a:extLst>
              <a:ext uri="{FF2B5EF4-FFF2-40B4-BE49-F238E27FC236}">
                <a16:creationId xmlns:a16="http://schemas.microsoft.com/office/drawing/2014/main" id="{EAFC0CA7-F9AC-D45A-1AD9-E9F70DA6F9B9}"/>
              </a:ext>
            </a:extLst>
          </p:cNvPr>
          <p:cNvSpPr txBox="1">
            <a:spLocks/>
          </p:cNvSpPr>
          <p:nvPr userDrawn="1"/>
        </p:nvSpPr>
        <p:spPr>
          <a:xfrm>
            <a:off x="1271767" y="4407725"/>
            <a:ext cx="9144000" cy="4171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31747"/>
                </a:solidFill>
                <a:latin typeface="Metric Regular" panose="020B0503030202060203" pitchFamily="34" charset="77"/>
              </a:rPr>
              <a:t>00 Month 2024 (Change Date)</a:t>
            </a:r>
          </a:p>
        </p:txBody>
      </p:sp>
    </p:spTree>
    <p:extLst>
      <p:ext uri="{BB962C8B-B14F-4D97-AF65-F5344CB8AC3E}">
        <p14:creationId xmlns:p14="http://schemas.microsoft.com/office/powerpoint/2010/main" val="909984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F46C26-92F2-7672-E8B5-667D8FB60816}"/>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9434BD8-8D02-3616-1021-080FFB25B9D0}"/>
              </a:ext>
            </a:extLst>
          </p:cNvPr>
          <p:cNvSpPr txBox="1">
            <a:spLocks/>
          </p:cNvSpPr>
          <p:nvPr userDrawn="1"/>
        </p:nvSpPr>
        <p:spPr>
          <a:xfrm>
            <a:off x="1271767" y="2278109"/>
            <a:ext cx="6577823" cy="151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b="1" dirty="0">
                <a:solidFill>
                  <a:schemeClr val="tx2"/>
                </a:solidFill>
                <a:latin typeface="Metric Bold" panose="020B0503030202060203" pitchFamily="34" charset="77"/>
              </a:rPr>
              <a:t>AAA PRESENTATION</a:t>
            </a:r>
          </a:p>
          <a:p>
            <a:pPr>
              <a:lnSpc>
                <a:spcPct val="80000"/>
              </a:lnSpc>
            </a:pPr>
            <a:r>
              <a:rPr lang="en-US" sz="4800" b="1" dirty="0">
                <a:solidFill>
                  <a:schemeClr val="tx2"/>
                </a:solidFill>
                <a:latin typeface="Metric Bold" panose="020B0503030202060203" pitchFamily="34" charset="77"/>
              </a:rPr>
              <a:t>TITLE SLIDE 1</a:t>
            </a:r>
          </a:p>
        </p:txBody>
      </p:sp>
      <p:sp>
        <p:nvSpPr>
          <p:cNvPr id="5" name="Subtitle 2">
            <a:extLst>
              <a:ext uri="{FF2B5EF4-FFF2-40B4-BE49-F238E27FC236}">
                <a16:creationId xmlns:a16="http://schemas.microsoft.com/office/drawing/2014/main" id="{6C29CB76-5EA0-59CA-3B60-FCC8878D4C42}"/>
              </a:ext>
            </a:extLst>
          </p:cNvPr>
          <p:cNvSpPr txBox="1">
            <a:spLocks/>
          </p:cNvSpPr>
          <p:nvPr userDrawn="1"/>
        </p:nvSpPr>
        <p:spPr>
          <a:xfrm>
            <a:off x="1271767" y="3578864"/>
            <a:ext cx="9144000"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solidFill>
                  <a:srgbClr val="131747"/>
                </a:solidFill>
                <a:latin typeface="Metric Regular" panose="020B0503030202060203" pitchFamily="34" charset="77"/>
              </a:rPr>
              <a:t>Subtitle of presentation</a:t>
            </a:r>
          </a:p>
        </p:txBody>
      </p:sp>
      <p:sp>
        <p:nvSpPr>
          <p:cNvPr id="6" name="Subtitle 2">
            <a:extLst>
              <a:ext uri="{FF2B5EF4-FFF2-40B4-BE49-F238E27FC236}">
                <a16:creationId xmlns:a16="http://schemas.microsoft.com/office/drawing/2014/main" id="{EAFC0CA7-F9AC-D45A-1AD9-E9F70DA6F9B9}"/>
              </a:ext>
            </a:extLst>
          </p:cNvPr>
          <p:cNvSpPr txBox="1">
            <a:spLocks/>
          </p:cNvSpPr>
          <p:nvPr userDrawn="1"/>
        </p:nvSpPr>
        <p:spPr>
          <a:xfrm>
            <a:off x="1271767" y="4407725"/>
            <a:ext cx="9144000" cy="4171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31747"/>
                </a:solidFill>
                <a:latin typeface="Metric Regular" panose="020B0503030202060203" pitchFamily="34" charset="77"/>
              </a:rPr>
              <a:t>00 Month 2024 (Change Date)</a:t>
            </a:r>
          </a:p>
        </p:txBody>
      </p:sp>
    </p:spTree>
    <p:extLst>
      <p:ext uri="{BB962C8B-B14F-4D97-AF65-F5344CB8AC3E}">
        <p14:creationId xmlns:p14="http://schemas.microsoft.com/office/powerpoint/2010/main" val="32683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blue square with white lines&#10;&#10;Description automatically generated">
            <a:extLst>
              <a:ext uri="{FF2B5EF4-FFF2-40B4-BE49-F238E27FC236}">
                <a16:creationId xmlns:a16="http://schemas.microsoft.com/office/drawing/2014/main" id="{881A0FB2-C7F4-DBF4-F0BC-B7B93182B333}"/>
              </a:ext>
            </a:extLst>
          </p:cNvPr>
          <p:cNvPicPr>
            <a:picLocks noChangeAspect="1"/>
          </p:cNvPicPr>
          <p:nvPr userDrawn="1"/>
        </p:nvPicPr>
        <p:blipFill>
          <a:blip r:embed="rId2"/>
          <a:stretch>
            <a:fillRect/>
          </a:stretch>
        </p:blipFill>
        <p:spPr>
          <a:xfrm>
            <a:off x="-15038" y="0"/>
            <a:ext cx="12222075" cy="6908751"/>
          </a:xfrm>
          <a:prstGeom prst="rect">
            <a:avLst/>
          </a:prstGeom>
        </p:spPr>
      </p:pic>
      <p:sp>
        <p:nvSpPr>
          <p:cNvPr id="8" name="Subtitle 2">
            <a:extLst>
              <a:ext uri="{FF2B5EF4-FFF2-40B4-BE49-F238E27FC236}">
                <a16:creationId xmlns:a16="http://schemas.microsoft.com/office/drawing/2014/main" id="{1B272D49-1AE8-3FDF-9FD3-FD30C4D470CF}"/>
              </a:ext>
            </a:extLst>
          </p:cNvPr>
          <p:cNvSpPr txBox="1">
            <a:spLocks/>
          </p:cNvSpPr>
          <p:nvPr userDrawn="1"/>
        </p:nvSpPr>
        <p:spPr>
          <a:xfrm>
            <a:off x="2800000" y="3539453"/>
            <a:ext cx="8777234"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a:solidFill>
                  <a:schemeClr val="bg1"/>
                </a:solidFill>
                <a:latin typeface="Metric Regular" panose="020B0503030202060203" pitchFamily="34" charset="77"/>
              </a:rPr>
              <a:t>Subtitle if necessary </a:t>
            </a:r>
            <a:endParaRPr lang="en-US" sz="3400" dirty="0">
              <a:solidFill>
                <a:schemeClr val="bg1"/>
              </a:solidFill>
              <a:latin typeface="Metric Regular" panose="020B0503030202060203" pitchFamily="34" charset="77"/>
            </a:endParaRPr>
          </a:p>
        </p:txBody>
      </p:sp>
      <p:pic>
        <p:nvPicPr>
          <p:cNvPr id="9" name="Picture 8">
            <a:extLst>
              <a:ext uri="{FF2B5EF4-FFF2-40B4-BE49-F238E27FC236}">
                <a16:creationId xmlns:a16="http://schemas.microsoft.com/office/drawing/2014/main" id="{66FE83F2-10FB-FEA3-1C2C-54687437CDB0}"/>
              </a:ext>
            </a:extLst>
          </p:cNvPr>
          <p:cNvPicPr>
            <a:picLocks noChangeAspect="1"/>
          </p:cNvPicPr>
          <p:nvPr userDrawn="1"/>
        </p:nvPicPr>
        <p:blipFill>
          <a:blip r:embed="rId3"/>
          <a:stretch>
            <a:fillRect/>
          </a:stretch>
        </p:blipFill>
        <p:spPr>
          <a:xfrm>
            <a:off x="9958388" y="5640614"/>
            <a:ext cx="1811166" cy="886038"/>
          </a:xfrm>
          <a:prstGeom prst="rect">
            <a:avLst/>
          </a:prstGeom>
        </p:spPr>
      </p:pic>
      <p:sp>
        <p:nvSpPr>
          <p:cNvPr id="10" name="Title 1">
            <a:extLst>
              <a:ext uri="{FF2B5EF4-FFF2-40B4-BE49-F238E27FC236}">
                <a16:creationId xmlns:a16="http://schemas.microsoft.com/office/drawing/2014/main" id="{5002F7BA-AD53-C3DE-D96A-6F27F1908E14}"/>
              </a:ext>
            </a:extLst>
          </p:cNvPr>
          <p:cNvSpPr txBox="1">
            <a:spLocks/>
          </p:cNvSpPr>
          <p:nvPr userDrawn="1"/>
        </p:nvSpPr>
        <p:spPr>
          <a:xfrm>
            <a:off x="2800000" y="2741721"/>
            <a:ext cx="8777234" cy="8822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a:solidFill>
                  <a:schemeClr val="bg1"/>
                </a:solidFill>
                <a:latin typeface="Metric Bold" panose="020B0503030202060203" pitchFamily="34" charset="77"/>
              </a:rPr>
              <a:t>DIVIDER TITLE SLIDE 2</a:t>
            </a:r>
            <a:endParaRPr lang="en-US" sz="4500" b="1" dirty="0">
              <a:solidFill>
                <a:schemeClr val="bg1"/>
              </a:solidFill>
              <a:latin typeface="Metric Bold" panose="020B0503030202060203" pitchFamily="34" charset="77"/>
            </a:endParaRPr>
          </a:p>
        </p:txBody>
      </p:sp>
      <p:pic>
        <p:nvPicPr>
          <p:cNvPr id="11" name="Picture 10">
            <a:extLst>
              <a:ext uri="{FF2B5EF4-FFF2-40B4-BE49-F238E27FC236}">
                <a16:creationId xmlns:a16="http://schemas.microsoft.com/office/drawing/2014/main" id="{02576885-1670-D217-7B8E-135715D98501}"/>
              </a:ext>
            </a:extLst>
          </p:cNvPr>
          <p:cNvPicPr>
            <a:picLocks noChangeAspect="1"/>
          </p:cNvPicPr>
          <p:nvPr userDrawn="1"/>
        </p:nvPicPr>
        <p:blipFill>
          <a:blip r:embed="rId4"/>
          <a:srcRect/>
          <a:stretch/>
        </p:blipFill>
        <p:spPr>
          <a:xfrm>
            <a:off x="-15038" y="16918"/>
            <a:ext cx="2450429" cy="6891831"/>
          </a:xfrm>
          <a:prstGeom prst="rect">
            <a:avLst/>
          </a:prstGeom>
        </p:spPr>
      </p:pic>
    </p:spTree>
    <p:extLst>
      <p:ext uri="{BB962C8B-B14F-4D97-AF65-F5344CB8AC3E}">
        <p14:creationId xmlns:p14="http://schemas.microsoft.com/office/powerpoint/2010/main" val="39247983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74E71-FD40-C9B4-66D7-44F9C8626213}"/>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9434BD8-8D02-3616-1021-080FFB25B9D0}"/>
              </a:ext>
            </a:extLst>
          </p:cNvPr>
          <p:cNvSpPr txBox="1">
            <a:spLocks/>
          </p:cNvSpPr>
          <p:nvPr userDrawn="1"/>
        </p:nvSpPr>
        <p:spPr>
          <a:xfrm>
            <a:off x="1271767" y="2278109"/>
            <a:ext cx="6577823" cy="151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800" b="1" dirty="0">
                <a:solidFill>
                  <a:schemeClr val="tx2"/>
                </a:solidFill>
                <a:latin typeface="Metric Bold" panose="020B0503030202060203" pitchFamily="34" charset="77"/>
              </a:rPr>
              <a:t>AAA PRESENTATION</a:t>
            </a:r>
          </a:p>
          <a:p>
            <a:pPr>
              <a:lnSpc>
                <a:spcPct val="80000"/>
              </a:lnSpc>
            </a:pPr>
            <a:r>
              <a:rPr lang="en-US" sz="4800" b="1" dirty="0">
                <a:solidFill>
                  <a:schemeClr val="tx2"/>
                </a:solidFill>
                <a:latin typeface="Metric Bold" panose="020B0503030202060203" pitchFamily="34" charset="77"/>
              </a:rPr>
              <a:t>TITLE SLIDE 1</a:t>
            </a:r>
          </a:p>
        </p:txBody>
      </p:sp>
      <p:sp>
        <p:nvSpPr>
          <p:cNvPr id="5" name="Subtitle 2">
            <a:extLst>
              <a:ext uri="{FF2B5EF4-FFF2-40B4-BE49-F238E27FC236}">
                <a16:creationId xmlns:a16="http://schemas.microsoft.com/office/drawing/2014/main" id="{6C29CB76-5EA0-59CA-3B60-FCC8878D4C42}"/>
              </a:ext>
            </a:extLst>
          </p:cNvPr>
          <p:cNvSpPr txBox="1">
            <a:spLocks/>
          </p:cNvSpPr>
          <p:nvPr userDrawn="1"/>
        </p:nvSpPr>
        <p:spPr>
          <a:xfrm>
            <a:off x="1271767" y="3578864"/>
            <a:ext cx="9144000"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solidFill>
                  <a:srgbClr val="131747"/>
                </a:solidFill>
                <a:latin typeface="Metric Regular" panose="020B0503030202060203" pitchFamily="34" charset="77"/>
              </a:rPr>
              <a:t>Subtitle of presentation</a:t>
            </a:r>
          </a:p>
        </p:txBody>
      </p:sp>
      <p:sp>
        <p:nvSpPr>
          <p:cNvPr id="6" name="Subtitle 2">
            <a:extLst>
              <a:ext uri="{FF2B5EF4-FFF2-40B4-BE49-F238E27FC236}">
                <a16:creationId xmlns:a16="http://schemas.microsoft.com/office/drawing/2014/main" id="{EAFC0CA7-F9AC-D45A-1AD9-E9F70DA6F9B9}"/>
              </a:ext>
            </a:extLst>
          </p:cNvPr>
          <p:cNvSpPr txBox="1">
            <a:spLocks/>
          </p:cNvSpPr>
          <p:nvPr userDrawn="1"/>
        </p:nvSpPr>
        <p:spPr>
          <a:xfrm>
            <a:off x="1271767" y="4407725"/>
            <a:ext cx="9144000" cy="4171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31747"/>
                </a:solidFill>
                <a:latin typeface="Metric Regular" panose="020B0503030202060203" pitchFamily="34" charset="77"/>
              </a:rPr>
              <a:t>00 Month 2024 (Change Date)</a:t>
            </a:r>
          </a:p>
        </p:txBody>
      </p:sp>
    </p:spTree>
    <p:extLst>
      <p:ext uri="{BB962C8B-B14F-4D97-AF65-F5344CB8AC3E}">
        <p14:creationId xmlns:p14="http://schemas.microsoft.com/office/powerpoint/2010/main" val="960871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12" name="Picture 11" descr="A blue square with white lines&#10;&#10;Description automatically generated">
            <a:extLst>
              <a:ext uri="{FF2B5EF4-FFF2-40B4-BE49-F238E27FC236}">
                <a16:creationId xmlns:a16="http://schemas.microsoft.com/office/drawing/2014/main" id="{A4E629F9-83C7-3304-9C63-331C19958874}"/>
              </a:ext>
            </a:extLst>
          </p:cNvPr>
          <p:cNvPicPr>
            <a:picLocks noChangeAspect="1"/>
          </p:cNvPicPr>
          <p:nvPr/>
        </p:nvPicPr>
        <p:blipFill>
          <a:blip r:embed="rId2"/>
          <a:stretch>
            <a:fillRect/>
          </a:stretch>
        </p:blipFill>
        <p:spPr>
          <a:xfrm>
            <a:off x="-15038" y="0"/>
            <a:ext cx="12222075" cy="6908751"/>
          </a:xfrm>
          <a:prstGeom prst="rect">
            <a:avLst/>
          </a:prstGeom>
        </p:spPr>
      </p:pic>
      <p:sp>
        <p:nvSpPr>
          <p:cNvPr id="13" name="Title 1">
            <a:extLst>
              <a:ext uri="{FF2B5EF4-FFF2-40B4-BE49-F238E27FC236}">
                <a16:creationId xmlns:a16="http://schemas.microsoft.com/office/drawing/2014/main" id="{172B9570-C115-F547-E814-101591FEAA20}"/>
              </a:ext>
            </a:extLst>
          </p:cNvPr>
          <p:cNvSpPr txBox="1">
            <a:spLocks/>
          </p:cNvSpPr>
          <p:nvPr/>
        </p:nvSpPr>
        <p:spPr>
          <a:xfrm>
            <a:off x="2800000" y="2741721"/>
            <a:ext cx="8777234" cy="8822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a:solidFill>
                  <a:schemeClr val="bg1"/>
                </a:solidFill>
                <a:latin typeface="Metric Bold" panose="020B0503030202060203" pitchFamily="34" charset="77"/>
              </a:rPr>
              <a:t>DIVIDER TITLE SLIDE 1</a:t>
            </a:r>
            <a:endParaRPr lang="en-US" sz="4500" b="1" dirty="0">
              <a:solidFill>
                <a:schemeClr val="bg1"/>
              </a:solidFill>
              <a:latin typeface="Metric Bold" panose="020B0503030202060203" pitchFamily="34" charset="77"/>
            </a:endParaRPr>
          </a:p>
        </p:txBody>
      </p:sp>
      <p:sp>
        <p:nvSpPr>
          <p:cNvPr id="14" name="Subtitle 2">
            <a:extLst>
              <a:ext uri="{FF2B5EF4-FFF2-40B4-BE49-F238E27FC236}">
                <a16:creationId xmlns:a16="http://schemas.microsoft.com/office/drawing/2014/main" id="{0C38C0A1-A906-1355-CFE0-4F5CAD6B18AA}"/>
              </a:ext>
            </a:extLst>
          </p:cNvPr>
          <p:cNvSpPr txBox="1">
            <a:spLocks/>
          </p:cNvSpPr>
          <p:nvPr/>
        </p:nvSpPr>
        <p:spPr>
          <a:xfrm>
            <a:off x="2800000" y="3539453"/>
            <a:ext cx="8777234"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a:solidFill>
                  <a:schemeClr val="bg1"/>
                </a:solidFill>
                <a:latin typeface="Metric Regular" panose="020B0503030202060203" pitchFamily="34" charset="77"/>
              </a:rPr>
              <a:t>Subtitle if necessary </a:t>
            </a:r>
            <a:endParaRPr lang="en-US" sz="3400" dirty="0">
              <a:solidFill>
                <a:schemeClr val="bg1"/>
              </a:solidFill>
              <a:latin typeface="Metric Regular" panose="020B0503030202060203" pitchFamily="34" charset="77"/>
            </a:endParaRPr>
          </a:p>
        </p:txBody>
      </p:sp>
      <p:pic>
        <p:nvPicPr>
          <p:cNvPr id="15" name="Picture 14">
            <a:extLst>
              <a:ext uri="{FF2B5EF4-FFF2-40B4-BE49-F238E27FC236}">
                <a16:creationId xmlns:a16="http://schemas.microsoft.com/office/drawing/2014/main" id="{1B193FD7-2757-C821-F240-9523AA943636}"/>
              </a:ext>
            </a:extLst>
          </p:cNvPr>
          <p:cNvPicPr>
            <a:picLocks noChangeAspect="1"/>
          </p:cNvPicPr>
          <p:nvPr/>
        </p:nvPicPr>
        <p:blipFill>
          <a:blip r:embed="rId3"/>
          <a:srcRect/>
          <a:stretch/>
        </p:blipFill>
        <p:spPr>
          <a:xfrm>
            <a:off x="-15038" y="16917"/>
            <a:ext cx="2450429" cy="6891834"/>
          </a:xfrm>
          <a:prstGeom prst="rect">
            <a:avLst/>
          </a:prstGeom>
        </p:spPr>
      </p:pic>
      <p:pic>
        <p:nvPicPr>
          <p:cNvPr id="16" name="Picture 15">
            <a:extLst>
              <a:ext uri="{FF2B5EF4-FFF2-40B4-BE49-F238E27FC236}">
                <a16:creationId xmlns:a16="http://schemas.microsoft.com/office/drawing/2014/main" id="{D36C9C8D-0867-DB01-3B81-1CF19EB9CA2B}"/>
              </a:ext>
            </a:extLst>
          </p:cNvPr>
          <p:cNvPicPr>
            <a:picLocks noChangeAspect="1"/>
          </p:cNvPicPr>
          <p:nvPr/>
        </p:nvPicPr>
        <p:blipFill>
          <a:blip r:embed="rId4"/>
          <a:stretch>
            <a:fillRect/>
          </a:stretch>
        </p:blipFill>
        <p:spPr>
          <a:xfrm>
            <a:off x="9958388" y="5640614"/>
            <a:ext cx="1811166" cy="886038"/>
          </a:xfrm>
          <a:prstGeom prst="rect">
            <a:avLst/>
          </a:prstGeom>
        </p:spPr>
      </p:pic>
    </p:spTree>
    <p:extLst>
      <p:ext uri="{BB962C8B-B14F-4D97-AF65-F5344CB8AC3E}">
        <p14:creationId xmlns:p14="http://schemas.microsoft.com/office/powerpoint/2010/main" val="4019385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7" name="Picture 6" descr="A blue square with white lines&#10;&#10;Description automatically generated">
            <a:extLst>
              <a:ext uri="{FF2B5EF4-FFF2-40B4-BE49-F238E27FC236}">
                <a16:creationId xmlns:a16="http://schemas.microsoft.com/office/drawing/2014/main" id="{881A0FB2-C7F4-DBF4-F0BC-B7B93182B333}"/>
              </a:ext>
            </a:extLst>
          </p:cNvPr>
          <p:cNvPicPr>
            <a:picLocks noChangeAspect="1"/>
          </p:cNvPicPr>
          <p:nvPr/>
        </p:nvPicPr>
        <p:blipFill>
          <a:blip r:embed="rId2"/>
          <a:stretch>
            <a:fillRect/>
          </a:stretch>
        </p:blipFill>
        <p:spPr>
          <a:xfrm>
            <a:off x="-15038" y="0"/>
            <a:ext cx="12222075" cy="6908751"/>
          </a:xfrm>
          <a:prstGeom prst="rect">
            <a:avLst/>
          </a:prstGeom>
        </p:spPr>
      </p:pic>
      <p:sp>
        <p:nvSpPr>
          <p:cNvPr id="8" name="Subtitle 2">
            <a:extLst>
              <a:ext uri="{FF2B5EF4-FFF2-40B4-BE49-F238E27FC236}">
                <a16:creationId xmlns:a16="http://schemas.microsoft.com/office/drawing/2014/main" id="{1B272D49-1AE8-3FDF-9FD3-FD30C4D470CF}"/>
              </a:ext>
            </a:extLst>
          </p:cNvPr>
          <p:cNvSpPr txBox="1">
            <a:spLocks/>
          </p:cNvSpPr>
          <p:nvPr/>
        </p:nvSpPr>
        <p:spPr>
          <a:xfrm>
            <a:off x="2800000" y="3539453"/>
            <a:ext cx="8777234"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a:solidFill>
                  <a:schemeClr val="bg1"/>
                </a:solidFill>
                <a:latin typeface="Metric Regular" panose="020B0503030202060203" pitchFamily="34" charset="77"/>
              </a:rPr>
              <a:t>Subtitle if necessary </a:t>
            </a:r>
            <a:endParaRPr lang="en-US" sz="3400" dirty="0">
              <a:solidFill>
                <a:schemeClr val="bg1"/>
              </a:solidFill>
              <a:latin typeface="Metric Regular" panose="020B0503030202060203" pitchFamily="34" charset="77"/>
            </a:endParaRPr>
          </a:p>
        </p:txBody>
      </p:sp>
      <p:pic>
        <p:nvPicPr>
          <p:cNvPr id="9" name="Picture 8">
            <a:extLst>
              <a:ext uri="{FF2B5EF4-FFF2-40B4-BE49-F238E27FC236}">
                <a16:creationId xmlns:a16="http://schemas.microsoft.com/office/drawing/2014/main" id="{66FE83F2-10FB-FEA3-1C2C-54687437CDB0}"/>
              </a:ext>
            </a:extLst>
          </p:cNvPr>
          <p:cNvPicPr>
            <a:picLocks noChangeAspect="1"/>
          </p:cNvPicPr>
          <p:nvPr/>
        </p:nvPicPr>
        <p:blipFill>
          <a:blip r:embed="rId3"/>
          <a:stretch>
            <a:fillRect/>
          </a:stretch>
        </p:blipFill>
        <p:spPr>
          <a:xfrm>
            <a:off x="9958388" y="5640614"/>
            <a:ext cx="1811166" cy="886038"/>
          </a:xfrm>
          <a:prstGeom prst="rect">
            <a:avLst/>
          </a:prstGeom>
        </p:spPr>
      </p:pic>
      <p:sp>
        <p:nvSpPr>
          <p:cNvPr id="10" name="Title 1">
            <a:extLst>
              <a:ext uri="{FF2B5EF4-FFF2-40B4-BE49-F238E27FC236}">
                <a16:creationId xmlns:a16="http://schemas.microsoft.com/office/drawing/2014/main" id="{5002F7BA-AD53-C3DE-D96A-6F27F1908E14}"/>
              </a:ext>
            </a:extLst>
          </p:cNvPr>
          <p:cNvSpPr txBox="1">
            <a:spLocks/>
          </p:cNvSpPr>
          <p:nvPr/>
        </p:nvSpPr>
        <p:spPr>
          <a:xfrm>
            <a:off x="2800000" y="2741721"/>
            <a:ext cx="8777234" cy="8822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a:solidFill>
                  <a:schemeClr val="bg1"/>
                </a:solidFill>
                <a:latin typeface="Metric Bold" panose="020B0503030202060203" pitchFamily="34" charset="77"/>
              </a:rPr>
              <a:t>DIVIDER TITLE SLIDE 2</a:t>
            </a:r>
            <a:endParaRPr lang="en-US" sz="4500" b="1" dirty="0">
              <a:solidFill>
                <a:schemeClr val="bg1"/>
              </a:solidFill>
              <a:latin typeface="Metric Bold" panose="020B0503030202060203" pitchFamily="34" charset="77"/>
            </a:endParaRPr>
          </a:p>
        </p:txBody>
      </p:sp>
      <p:pic>
        <p:nvPicPr>
          <p:cNvPr id="11" name="Picture 10">
            <a:extLst>
              <a:ext uri="{FF2B5EF4-FFF2-40B4-BE49-F238E27FC236}">
                <a16:creationId xmlns:a16="http://schemas.microsoft.com/office/drawing/2014/main" id="{02576885-1670-D217-7B8E-135715D98501}"/>
              </a:ext>
            </a:extLst>
          </p:cNvPr>
          <p:cNvPicPr>
            <a:picLocks noChangeAspect="1"/>
          </p:cNvPicPr>
          <p:nvPr/>
        </p:nvPicPr>
        <p:blipFill>
          <a:blip r:embed="rId4"/>
          <a:srcRect/>
          <a:stretch/>
        </p:blipFill>
        <p:spPr>
          <a:xfrm>
            <a:off x="-15038" y="16918"/>
            <a:ext cx="2450429" cy="6891831"/>
          </a:xfrm>
          <a:prstGeom prst="rect">
            <a:avLst/>
          </a:prstGeom>
        </p:spPr>
      </p:pic>
    </p:spTree>
    <p:extLst>
      <p:ext uri="{BB962C8B-B14F-4D97-AF65-F5344CB8AC3E}">
        <p14:creationId xmlns:p14="http://schemas.microsoft.com/office/powerpoint/2010/main" val="433554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2" name="Picture 1" descr="A blue square with white lines&#10;&#10;Description automatically generated">
            <a:extLst>
              <a:ext uri="{FF2B5EF4-FFF2-40B4-BE49-F238E27FC236}">
                <a16:creationId xmlns:a16="http://schemas.microsoft.com/office/drawing/2014/main" id="{16396F1D-F503-A1F1-2626-07D81176A2A7}"/>
              </a:ext>
            </a:extLst>
          </p:cNvPr>
          <p:cNvPicPr>
            <a:picLocks noChangeAspect="1"/>
          </p:cNvPicPr>
          <p:nvPr/>
        </p:nvPicPr>
        <p:blipFill>
          <a:blip r:embed="rId2"/>
          <a:stretch>
            <a:fillRect/>
          </a:stretch>
        </p:blipFill>
        <p:spPr>
          <a:xfrm>
            <a:off x="-15038" y="0"/>
            <a:ext cx="12222075" cy="6908751"/>
          </a:xfrm>
          <a:prstGeom prst="rect">
            <a:avLst/>
          </a:prstGeom>
        </p:spPr>
      </p:pic>
      <p:sp>
        <p:nvSpPr>
          <p:cNvPr id="3" name="Subtitle 2">
            <a:extLst>
              <a:ext uri="{FF2B5EF4-FFF2-40B4-BE49-F238E27FC236}">
                <a16:creationId xmlns:a16="http://schemas.microsoft.com/office/drawing/2014/main" id="{721AB1F5-D3AC-9016-4CE1-8A8AD9D3D1CE}"/>
              </a:ext>
            </a:extLst>
          </p:cNvPr>
          <p:cNvSpPr txBox="1">
            <a:spLocks/>
          </p:cNvSpPr>
          <p:nvPr/>
        </p:nvSpPr>
        <p:spPr>
          <a:xfrm>
            <a:off x="2800000" y="3539453"/>
            <a:ext cx="8777234"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a:solidFill>
                  <a:schemeClr val="bg1"/>
                </a:solidFill>
                <a:latin typeface="Metric Regular" panose="020B0503030202060203" pitchFamily="34" charset="77"/>
              </a:rPr>
              <a:t>Subtitle if necessary </a:t>
            </a:r>
            <a:endParaRPr lang="en-US" sz="3400" dirty="0">
              <a:solidFill>
                <a:schemeClr val="bg1"/>
              </a:solidFill>
              <a:latin typeface="Metric Regular" panose="020B0503030202060203" pitchFamily="34" charset="77"/>
            </a:endParaRPr>
          </a:p>
        </p:txBody>
      </p:sp>
      <p:pic>
        <p:nvPicPr>
          <p:cNvPr id="4" name="Picture 3">
            <a:extLst>
              <a:ext uri="{FF2B5EF4-FFF2-40B4-BE49-F238E27FC236}">
                <a16:creationId xmlns:a16="http://schemas.microsoft.com/office/drawing/2014/main" id="{F7E1B30F-E826-41EA-55E7-F4925BBCB482}"/>
              </a:ext>
            </a:extLst>
          </p:cNvPr>
          <p:cNvPicPr>
            <a:picLocks noChangeAspect="1"/>
          </p:cNvPicPr>
          <p:nvPr/>
        </p:nvPicPr>
        <p:blipFill>
          <a:blip r:embed="rId3"/>
          <a:stretch>
            <a:fillRect/>
          </a:stretch>
        </p:blipFill>
        <p:spPr>
          <a:xfrm>
            <a:off x="9958388" y="5640614"/>
            <a:ext cx="1811166" cy="886038"/>
          </a:xfrm>
          <a:prstGeom prst="rect">
            <a:avLst/>
          </a:prstGeom>
        </p:spPr>
      </p:pic>
      <p:sp>
        <p:nvSpPr>
          <p:cNvPr id="5" name="Title 1">
            <a:extLst>
              <a:ext uri="{FF2B5EF4-FFF2-40B4-BE49-F238E27FC236}">
                <a16:creationId xmlns:a16="http://schemas.microsoft.com/office/drawing/2014/main" id="{0CE427FD-F9B7-F436-595E-9E9B19D75816}"/>
              </a:ext>
            </a:extLst>
          </p:cNvPr>
          <p:cNvSpPr txBox="1">
            <a:spLocks/>
          </p:cNvSpPr>
          <p:nvPr/>
        </p:nvSpPr>
        <p:spPr>
          <a:xfrm>
            <a:off x="2800000" y="2741721"/>
            <a:ext cx="8777234" cy="8822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dirty="0">
                <a:solidFill>
                  <a:schemeClr val="bg1"/>
                </a:solidFill>
                <a:latin typeface="Metric Bold" panose="020B0503030202060203" pitchFamily="34" charset="77"/>
              </a:rPr>
              <a:t>DIVIDER TITLE SLIDE 3</a:t>
            </a:r>
          </a:p>
        </p:txBody>
      </p:sp>
      <p:pic>
        <p:nvPicPr>
          <p:cNvPr id="6" name="Picture 5">
            <a:extLst>
              <a:ext uri="{FF2B5EF4-FFF2-40B4-BE49-F238E27FC236}">
                <a16:creationId xmlns:a16="http://schemas.microsoft.com/office/drawing/2014/main" id="{6A49ECB6-0E55-0C99-33CF-D01222E8E071}"/>
              </a:ext>
            </a:extLst>
          </p:cNvPr>
          <p:cNvPicPr>
            <a:picLocks noChangeAspect="1"/>
          </p:cNvPicPr>
          <p:nvPr/>
        </p:nvPicPr>
        <p:blipFill>
          <a:blip r:embed="rId4"/>
          <a:srcRect/>
          <a:stretch/>
        </p:blipFill>
        <p:spPr>
          <a:xfrm>
            <a:off x="-15038" y="16917"/>
            <a:ext cx="2450429" cy="6891834"/>
          </a:xfrm>
          <a:prstGeom prst="rect">
            <a:avLst/>
          </a:prstGeom>
        </p:spPr>
      </p:pic>
    </p:spTree>
    <p:extLst>
      <p:ext uri="{BB962C8B-B14F-4D97-AF65-F5344CB8AC3E}">
        <p14:creationId xmlns:p14="http://schemas.microsoft.com/office/powerpoint/2010/main" val="1248187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 descr="A blue square with white lines&#10;&#10;Description automatically generated">
            <a:extLst>
              <a:ext uri="{FF2B5EF4-FFF2-40B4-BE49-F238E27FC236}">
                <a16:creationId xmlns:a16="http://schemas.microsoft.com/office/drawing/2014/main" id="{A2C42E76-1615-1342-C01C-6CFF9A9A64F5}"/>
              </a:ext>
            </a:extLst>
          </p:cNvPr>
          <p:cNvPicPr>
            <a:picLocks noChangeAspect="1"/>
          </p:cNvPicPr>
          <p:nvPr/>
        </p:nvPicPr>
        <p:blipFill>
          <a:blip r:embed="rId2"/>
          <a:stretch>
            <a:fillRect/>
          </a:stretch>
        </p:blipFill>
        <p:spPr>
          <a:xfrm>
            <a:off x="0" y="0"/>
            <a:ext cx="12222075" cy="6908751"/>
          </a:xfrm>
          <a:prstGeom prst="rect">
            <a:avLst/>
          </a:prstGeom>
        </p:spPr>
      </p:pic>
      <p:pic>
        <p:nvPicPr>
          <p:cNvPr id="3" name="Picture 2">
            <a:extLst>
              <a:ext uri="{FF2B5EF4-FFF2-40B4-BE49-F238E27FC236}">
                <a16:creationId xmlns:a16="http://schemas.microsoft.com/office/drawing/2014/main" id="{0BB856DE-B92A-F054-6C05-3C9734884181}"/>
              </a:ext>
            </a:extLst>
          </p:cNvPr>
          <p:cNvPicPr>
            <a:picLocks noChangeAspect="1"/>
          </p:cNvPicPr>
          <p:nvPr/>
        </p:nvPicPr>
        <p:blipFill>
          <a:blip r:embed="rId3"/>
          <a:stretch>
            <a:fillRect/>
          </a:stretch>
        </p:blipFill>
        <p:spPr>
          <a:xfrm>
            <a:off x="8896027" y="5120898"/>
            <a:ext cx="2873527" cy="1405754"/>
          </a:xfrm>
          <a:prstGeom prst="rect">
            <a:avLst/>
          </a:prstGeom>
        </p:spPr>
      </p:pic>
      <p:sp>
        <p:nvSpPr>
          <p:cNvPr id="4" name="Title 1">
            <a:extLst>
              <a:ext uri="{FF2B5EF4-FFF2-40B4-BE49-F238E27FC236}">
                <a16:creationId xmlns:a16="http://schemas.microsoft.com/office/drawing/2014/main" id="{AF382B4D-DF4C-9559-EE27-07A499748184}"/>
              </a:ext>
            </a:extLst>
          </p:cNvPr>
          <p:cNvSpPr txBox="1">
            <a:spLocks/>
          </p:cNvSpPr>
          <p:nvPr/>
        </p:nvSpPr>
        <p:spPr>
          <a:xfrm>
            <a:off x="568243" y="2741721"/>
            <a:ext cx="8777234" cy="8822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DDDE33"/>
                </a:solidFill>
                <a:latin typeface="Metric Bold" panose="020B0503030202060203" pitchFamily="34" charset="77"/>
              </a:rPr>
              <a:t>END SLIDE (ANY MESSAGE)</a:t>
            </a:r>
          </a:p>
        </p:txBody>
      </p:sp>
    </p:spTree>
    <p:extLst>
      <p:ext uri="{BB962C8B-B14F-4D97-AF65-F5344CB8AC3E}">
        <p14:creationId xmlns:p14="http://schemas.microsoft.com/office/powerpoint/2010/main" val="3565063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2150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E88E767-DDBB-9762-810D-D6CFF2599096}"/>
              </a:ext>
            </a:extLst>
          </p:cNvPr>
          <p:cNvSpPr txBox="1">
            <a:spLocks/>
          </p:cNvSpPr>
          <p:nvPr/>
        </p:nvSpPr>
        <p:spPr>
          <a:xfrm>
            <a:off x="404247" y="1100379"/>
            <a:ext cx="10515600" cy="673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185F"/>
                </a:solidFill>
                <a:latin typeface="Metric Semibold" panose="020B0503030202060203" pitchFamily="34" charset="77"/>
              </a:rPr>
              <a:t>Click to edit the introductory text</a:t>
            </a:r>
          </a:p>
        </p:txBody>
      </p:sp>
      <p:sp>
        <p:nvSpPr>
          <p:cNvPr id="9" name="Title 1">
            <a:extLst>
              <a:ext uri="{FF2B5EF4-FFF2-40B4-BE49-F238E27FC236}">
                <a16:creationId xmlns:a16="http://schemas.microsoft.com/office/drawing/2014/main" id="{5BB19289-BBF5-CC12-F5FA-91336D202744}"/>
              </a:ext>
            </a:extLst>
          </p:cNvPr>
          <p:cNvSpPr txBox="1">
            <a:spLocks/>
          </p:cNvSpPr>
          <p:nvPr/>
        </p:nvSpPr>
        <p:spPr>
          <a:xfrm>
            <a:off x="404247" y="1603163"/>
            <a:ext cx="10515600" cy="673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00185F"/>
                </a:solidFill>
                <a:latin typeface="Metric Medium" panose="020B0503030202060203" pitchFamily="34" charset="77"/>
              </a:rPr>
              <a:t>Click to edit the introductory text</a:t>
            </a:r>
          </a:p>
        </p:txBody>
      </p:sp>
      <p:pic>
        <p:nvPicPr>
          <p:cNvPr id="10" name="Picture 9">
            <a:extLst>
              <a:ext uri="{FF2B5EF4-FFF2-40B4-BE49-F238E27FC236}">
                <a16:creationId xmlns:a16="http://schemas.microsoft.com/office/drawing/2014/main" id="{49B105CF-96A6-6CCA-2D6A-A7551043A415}"/>
              </a:ext>
            </a:extLst>
          </p:cNvPr>
          <p:cNvPicPr>
            <a:picLocks noChangeAspect="1"/>
          </p:cNvPicPr>
          <p:nvPr/>
        </p:nvPicPr>
        <p:blipFill>
          <a:blip r:embed="rId2"/>
          <a:stretch>
            <a:fillRect/>
          </a:stretch>
        </p:blipFill>
        <p:spPr>
          <a:xfrm>
            <a:off x="9958384" y="5640614"/>
            <a:ext cx="1811170" cy="886040"/>
          </a:xfrm>
          <a:prstGeom prst="rect">
            <a:avLst/>
          </a:prstGeom>
        </p:spPr>
      </p:pic>
      <p:sp>
        <p:nvSpPr>
          <p:cNvPr id="11" name="Title 1">
            <a:extLst>
              <a:ext uri="{FF2B5EF4-FFF2-40B4-BE49-F238E27FC236}">
                <a16:creationId xmlns:a16="http://schemas.microsoft.com/office/drawing/2014/main" id="{D7A06287-F6C9-9AD2-3716-E5AE9A2C3EB7}"/>
              </a:ext>
            </a:extLst>
          </p:cNvPr>
          <p:cNvSpPr txBox="1">
            <a:spLocks/>
          </p:cNvSpPr>
          <p:nvPr/>
        </p:nvSpPr>
        <p:spPr>
          <a:xfrm>
            <a:off x="405287" y="177831"/>
            <a:ext cx="10515600" cy="673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a:solidFill>
                  <a:srgbClr val="00185F"/>
                </a:solidFill>
                <a:latin typeface="Metric Semibold" panose="020B0503030202060203" pitchFamily="34" charset="77"/>
              </a:rPr>
              <a:t>Click to add title</a:t>
            </a:r>
            <a:endParaRPr lang="en-US" sz="2300" dirty="0">
              <a:solidFill>
                <a:srgbClr val="00185F"/>
              </a:solidFill>
              <a:latin typeface="Metric Semibold" panose="020B0503030202060203" pitchFamily="34" charset="77"/>
            </a:endParaRPr>
          </a:p>
        </p:txBody>
      </p:sp>
    </p:spTree>
    <p:extLst>
      <p:ext uri="{BB962C8B-B14F-4D97-AF65-F5344CB8AC3E}">
        <p14:creationId xmlns:p14="http://schemas.microsoft.com/office/powerpoint/2010/main" val="2126132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088F-738D-914C-8559-6EC676A66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701BF1-99AC-E608-2B00-126965F49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52322-8C01-1DC2-BDC3-4003E2013EE8}"/>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AF83ED05-D7A2-629C-C4FD-8200EAF2F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99C32-3F8B-5D3B-7FE1-08BDB6144244}"/>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26459447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986E-C964-196B-CAD9-FC4AEBBC5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02045-EB5F-637D-0CE5-1226C680C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46534-81E0-A882-C8B5-4409081276E9}"/>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119B0460-74BE-A7F9-8316-B9BE46311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865F-629F-BA1D-DF1B-3A4A25771F93}"/>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526036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E5147-D8C0-F2DC-E884-C7A3CDD29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C919D6-D098-D31C-70BA-724017A44E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DF034F-ABBD-9532-48C8-F0381E2A92FC}"/>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FF64051F-69D5-BE02-D0FC-4786B3DD8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AEA91-3F58-47C1-0E77-99B676B86B3D}"/>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12608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descr="A blue square with white lines&#10;&#10;Description automatically generated">
            <a:extLst>
              <a:ext uri="{FF2B5EF4-FFF2-40B4-BE49-F238E27FC236}">
                <a16:creationId xmlns:a16="http://schemas.microsoft.com/office/drawing/2014/main" id="{16396F1D-F503-A1F1-2626-07D81176A2A7}"/>
              </a:ext>
            </a:extLst>
          </p:cNvPr>
          <p:cNvPicPr>
            <a:picLocks noChangeAspect="1"/>
          </p:cNvPicPr>
          <p:nvPr userDrawn="1"/>
        </p:nvPicPr>
        <p:blipFill>
          <a:blip r:embed="rId2"/>
          <a:stretch>
            <a:fillRect/>
          </a:stretch>
        </p:blipFill>
        <p:spPr>
          <a:xfrm>
            <a:off x="-15038" y="0"/>
            <a:ext cx="12222075" cy="6908751"/>
          </a:xfrm>
          <a:prstGeom prst="rect">
            <a:avLst/>
          </a:prstGeom>
        </p:spPr>
      </p:pic>
      <p:sp>
        <p:nvSpPr>
          <p:cNvPr id="3" name="Subtitle 2">
            <a:extLst>
              <a:ext uri="{FF2B5EF4-FFF2-40B4-BE49-F238E27FC236}">
                <a16:creationId xmlns:a16="http://schemas.microsoft.com/office/drawing/2014/main" id="{721AB1F5-D3AC-9016-4CE1-8A8AD9D3D1CE}"/>
              </a:ext>
            </a:extLst>
          </p:cNvPr>
          <p:cNvSpPr txBox="1">
            <a:spLocks/>
          </p:cNvSpPr>
          <p:nvPr userDrawn="1"/>
        </p:nvSpPr>
        <p:spPr>
          <a:xfrm>
            <a:off x="2800000" y="3539453"/>
            <a:ext cx="8777234"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a:solidFill>
                  <a:schemeClr val="bg1"/>
                </a:solidFill>
                <a:latin typeface="Metric Regular" panose="020B0503030202060203" pitchFamily="34" charset="77"/>
              </a:rPr>
              <a:t>Subtitle if necessary </a:t>
            </a:r>
            <a:endParaRPr lang="en-US" sz="3400" dirty="0">
              <a:solidFill>
                <a:schemeClr val="bg1"/>
              </a:solidFill>
              <a:latin typeface="Metric Regular" panose="020B0503030202060203" pitchFamily="34" charset="77"/>
            </a:endParaRPr>
          </a:p>
        </p:txBody>
      </p:sp>
      <p:pic>
        <p:nvPicPr>
          <p:cNvPr id="4" name="Picture 3">
            <a:extLst>
              <a:ext uri="{FF2B5EF4-FFF2-40B4-BE49-F238E27FC236}">
                <a16:creationId xmlns:a16="http://schemas.microsoft.com/office/drawing/2014/main" id="{F7E1B30F-E826-41EA-55E7-F4925BBCB482}"/>
              </a:ext>
            </a:extLst>
          </p:cNvPr>
          <p:cNvPicPr>
            <a:picLocks noChangeAspect="1"/>
          </p:cNvPicPr>
          <p:nvPr userDrawn="1"/>
        </p:nvPicPr>
        <p:blipFill>
          <a:blip r:embed="rId3"/>
          <a:stretch>
            <a:fillRect/>
          </a:stretch>
        </p:blipFill>
        <p:spPr>
          <a:xfrm>
            <a:off x="9958388" y="5640614"/>
            <a:ext cx="1811166" cy="886038"/>
          </a:xfrm>
          <a:prstGeom prst="rect">
            <a:avLst/>
          </a:prstGeom>
        </p:spPr>
      </p:pic>
      <p:sp>
        <p:nvSpPr>
          <p:cNvPr id="5" name="Title 1">
            <a:extLst>
              <a:ext uri="{FF2B5EF4-FFF2-40B4-BE49-F238E27FC236}">
                <a16:creationId xmlns:a16="http://schemas.microsoft.com/office/drawing/2014/main" id="{0CE427FD-F9B7-F436-595E-9E9B19D75816}"/>
              </a:ext>
            </a:extLst>
          </p:cNvPr>
          <p:cNvSpPr txBox="1">
            <a:spLocks/>
          </p:cNvSpPr>
          <p:nvPr userDrawn="1"/>
        </p:nvSpPr>
        <p:spPr>
          <a:xfrm>
            <a:off x="2800000" y="2741721"/>
            <a:ext cx="8777234" cy="8822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dirty="0">
                <a:solidFill>
                  <a:schemeClr val="bg1"/>
                </a:solidFill>
                <a:latin typeface="Metric Bold" panose="020B0503030202060203" pitchFamily="34" charset="77"/>
              </a:rPr>
              <a:t>DIVIDER TITLE SLIDE 3</a:t>
            </a:r>
          </a:p>
        </p:txBody>
      </p:sp>
      <p:pic>
        <p:nvPicPr>
          <p:cNvPr id="6" name="Picture 5">
            <a:extLst>
              <a:ext uri="{FF2B5EF4-FFF2-40B4-BE49-F238E27FC236}">
                <a16:creationId xmlns:a16="http://schemas.microsoft.com/office/drawing/2014/main" id="{6A49ECB6-0E55-0C99-33CF-D01222E8E071}"/>
              </a:ext>
            </a:extLst>
          </p:cNvPr>
          <p:cNvPicPr>
            <a:picLocks noChangeAspect="1"/>
          </p:cNvPicPr>
          <p:nvPr userDrawn="1"/>
        </p:nvPicPr>
        <p:blipFill>
          <a:blip r:embed="rId4"/>
          <a:srcRect/>
          <a:stretch/>
        </p:blipFill>
        <p:spPr>
          <a:xfrm>
            <a:off x="-15038" y="16917"/>
            <a:ext cx="2450429" cy="6891834"/>
          </a:xfrm>
          <a:prstGeom prst="rect">
            <a:avLst/>
          </a:prstGeom>
        </p:spPr>
      </p:pic>
    </p:spTree>
    <p:extLst>
      <p:ext uri="{BB962C8B-B14F-4D97-AF65-F5344CB8AC3E}">
        <p14:creationId xmlns:p14="http://schemas.microsoft.com/office/powerpoint/2010/main" val="2031486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E2-0316-D27A-5BD1-17004DD0E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A0462-5501-812F-D8DB-F24482AB0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E43B4F-FA15-A87D-7F98-3824EC1084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218E0D-BA1B-D7CB-7CCE-781A97C5F280}"/>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6" name="Footer Placeholder 5">
            <a:extLst>
              <a:ext uri="{FF2B5EF4-FFF2-40B4-BE49-F238E27FC236}">
                <a16:creationId xmlns:a16="http://schemas.microsoft.com/office/drawing/2014/main" id="{AEA330D7-1D4C-94D5-46A7-01311F730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506FE-9453-6C67-5644-44F0B4F0EDFF}"/>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2953804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C902-4372-C4C2-A76E-5C9A1F8041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2BD87B-45C8-FFC9-F8F9-99D5CC671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D33DF-D8AF-5278-1F9D-93E581C3F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C41C70-B912-C13C-6ACF-773938178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B3530D-AEB7-25D5-4265-1A40BFFF1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1C7BD-3288-AA39-DF57-F774D6D1A95C}"/>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8" name="Footer Placeholder 7">
            <a:extLst>
              <a:ext uri="{FF2B5EF4-FFF2-40B4-BE49-F238E27FC236}">
                <a16:creationId xmlns:a16="http://schemas.microsoft.com/office/drawing/2014/main" id="{C3E76BCD-8ADE-24E1-9817-3C4C10609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CEA11B-79E5-94F9-9BC2-7EC2688E52EF}"/>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3234043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5B60-0ECE-B6B9-8411-B5B5B6638F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E06ECB-53CC-A617-0492-0A08D40695B4}"/>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4" name="Footer Placeholder 3">
            <a:extLst>
              <a:ext uri="{FF2B5EF4-FFF2-40B4-BE49-F238E27FC236}">
                <a16:creationId xmlns:a16="http://schemas.microsoft.com/office/drawing/2014/main" id="{A12D769A-96B1-001E-C2BF-9D69456C7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0F7F28-45F0-ACA0-ED20-B2B9635B7196}"/>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3600201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587EA-7A3B-7095-5096-822B54DC1BD0}"/>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3" name="Footer Placeholder 2">
            <a:extLst>
              <a:ext uri="{FF2B5EF4-FFF2-40B4-BE49-F238E27FC236}">
                <a16:creationId xmlns:a16="http://schemas.microsoft.com/office/drawing/2014/main" id="{C4913555-1093-9B57-BA9C-0934951C0F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A83537-1421-9A9E-28C5-522BA527C9F0}"/>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2931168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F4D7-8840-3BF1-4FBE-AAFDEBC5A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E9DCB-82F0-A9BF-CD93-0B5D60776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E3733-0FCD-6B69-5025-C31325D1D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6DDE2-E84A-D258-73C8-0E6EAD07F037}"/>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6" name="Footer Placeholder 5">
            <a:extLst>
              <a:ext uri="{FF2B5EF4-FFF2-40B4-BE49-F238E27FC236}">
                <a16:creationId xmlns:a16="http://schemas.microsoft.com/office/drawing/2014/main" id="{B64C09C8-B51D-C699-0E55-062E4902D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50743-9F29-6B5B-0828-673445E797A3}"/>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15750562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4F7D-6596-19AA-A7E9-A7C1EE79F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A466FD-BD65-5628-CCC6-6B147C8AC7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4419CE-33D0-2E35-44C9-4EA6F7196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32484-F3D1-5E8C-9AAD-A1DF424F18CC}"/>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6" name="Footer Placeholder 5">
            <a:extLst>
              <a:ext uri="{FF2B5EF4-FFF2-40B4-BE49-F238E27FC236}">
                <a16:creationId xmlns:a16="http://schemas.microsoft.com/office/drawing/2014/main" id="{EF911C6A-810C-43B7-7A90-B576491D8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2CD10-56C0-C448-E216-49B6E35445D5}"/>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713412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7A00-48A6-E7F8-E2C7-EF752861F7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1CAF37-EB7B-56C4-A8FF-48FF55708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DC527-E795-D19B-FFD6-E417DCFF5BCB}"/>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6A312379-608D-7104-5F8C-F47E7FDBF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FF52D-B41A-4873-A785-83EC955E8CA4}"/>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2199489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09674-1637-0678-984C-37E48C9F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10256-D69A-7E21-7657-E0FACFF6C7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6F38F-E102-4024-FE96-B58C9A6BB837}"/>
              </a:ext>
            </a:extLst>
          </p:cNvPr>
          <p:cNvSpPr>
            <a:spLocks noGrp="1"/>
          </p:cNvSpPr>
          <p:nvPr>
            <p:ph type="dt" sz="half" idx="10"/>
          </p:nvPr>
        </p:nvSpPr>
        <p:spPr/>
        <p:txBody>
          <a:body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D9D83FD3-6C39-025B-F90B-040747378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408DC-7B06-3E2B-262F-BEB049BC5FAC}"/>
              </a:ext>
            </a:extLst>
          </p:cNvPr>
          <p:cNvSpPr>
            <a:spLocks noGrp="1"/>
          </p:cNvSpPr>
          <p:nvPr>
            <p:ph type="sldNum" sz="quarter" idx="12"/>
          </p:nvPr>
        </p:nvSpPr>
        <p:spPr/>
        <p:txBody>
          <a:bodyPr/>
          <a:lstStyle/>
          <a:p>
            <a:fld id="{4B132195-C258-254F-BCC5-974A94EAEABB}" type="slidenum">
              <a:rPr lang="en-US" smtClean="0"/>
              <a:t>‹#›</a:t>
            </a:fld>
            <a:endParaRPr lang="en-US"/>
          </a:p>
        </p:txBody>
      </p:sp>
    </p:spTree>
    <p:extLst>
      <p:ext uri="{BB962C8B-B14F-4D97-AF65-F5344CB8AC3E}">
        <p14:creationId xmlns:p14="http://schemas.microsoft.com/office/powerpoint/2010/main" val="3449064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DD43-CE55-67CA-E9E7-C2FAA546C3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148D8-41D5-6304-E739-FC6C628AC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8764D8E-B7FC-EDF5-6A1C-F8A680D37E3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B20E63-2CC1-8D03-3C52-7F1B216D18B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810D66-55DF-DADC-D908-A0A8A45A1F5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323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08B4-3B26-58F6-A4A1-6534E688F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ED7DA-9639-6CCA-FE00-B1E0D78069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3DC60-136E-B488-0F05-657E03D62108}"/>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DF1A759-89C3-DE3C-9164-64E113E452A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49395FB-F591-1447-C333-345DF86EB9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72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A blue square with white lines&#10;&#10;Description automatically generated">
            <a:extLst>
              <a:ext uri="{FF2B5EF4-FFF2-40B4-BE49-F238E27FC236}">
                <a16:creationId xmlns:a16="http://schemas.microsoft.com/office/drawing/2014/main" id="{A2C42E76-1615-1342-C01C-6CFF9A9A64F5}"/>
              </a:ext>
            </a:extLst>
          </p:cNvPr>
          <p:cNvPicPr>
            <a:picLocks noChangeAspect="1"/>
          </p:cNvPicPr>
          <p:nvPr userDrawn="1"/>
        </p:nvPicPr>
        <p:blipFill>
          <a:blip r:embed="rId2"/>
          <a:stretch>
            <a:fillRect/>
          </a:stretch>
        </p:blipFill>
        <p:spPr>
          <a:xfrm>
            <a:off x="0" y="0"/>
            <a:ext cx="12222075" cy="6908751"/>
          </a:xfrm>
          <a:prstGeom prst="rect">
            <a:avLst/>
          </a:prstGeom>
        </p:spPr>
      </p:pic>
      <p:pic>
        <p:nvPicPr>
          <p:cNvPr id="3" name="Picture 2">
            <a:extLst>
              <a:ext uri="{FF2B5EF4-FFF2-40B4-BE49-F238E27FC236}">
                <a16:creationId xmlns:a16="http://schemas.microsoft.com/office/drawing/2014/main" id="{0BB856DE-B92A-F054-6C05-3C9734884181}"/>
              </a:ext>
            </a:extLst>
          </p:cNvPr>
          <p:cNvPicPr>
            <a:picLocks noChangeAspect="1"/>
          </p:cNvPicPr>
          <p:nvPr userDrawn="1"/>
        </p:nvPicPr>
        <p:blipFill>
          <a:blip r:embed="rId3"/>
          <a:stretch>
            <a:fillRect/>
          </a:stretch>
        </p:blipFill>
        <p:spPr>
          <a:xfrm>
            <a:off x="8896027" y="5120898"/>
            <a:ext cx="2873527" cy="1405754"/>
          </a:xfrm>
          <a:prstGeom prst="rect">
            <a:avLst/>
          </a:prstGeom>
        </p:spPr>
      </p:pic>
      <p:sp>
        <p:nvSpPr>
          <p:cNvPr id="4" name="Title 1">
            <a:extLst>
              <a:ext uri="{FF2B5EF4-FFF2-40B4-BE49-F238E27FC236}">
                <a16:creationId xmlns:a16="http://schemas.microsoft.com/office/drawing/2014/main" id="{AF382B4D-DF4C-9559-EE27-07A499748184}"/>
              </a:ext>
            </a:extLst>
          </p:cNvPr>
          <p:cNvSpPr txBox="1">
            <a:spLocks/>
          </p:cNvSpPr>
          <p:nvPr userDrawn="1"/>
        </p:nvSpPr>
        <p:spPr>
          <a:xfrm>
            <a:off x="568243" y="2741721"/>
            <a:ext cx="8777234" cy="8822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DDDE33"/>
                </a:solidFill>
                <a:latin typeface="Metric Bold" panose="020B0503030202060203" pitchFamily="34" charset="77"/>
              </a:rPr>
              <a:t>END SLIDE (ANY MESSAGE)</a:t>
            </a:r>
          </a:p>
        </p:txBody>
      </p:sp>
    </p:spTree>
    <p:extLst>
      <p:ext uri="{BB962C8B-B14F-4D97-AF65-F5344CB8AC3E}">
        <p14:creationId xmlns:p14="http://schemas.microsoft.com/office/powerpoint/2010/main" val="18355773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066D-8711-CFE4-D862-B0896C2A0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31AEDF-55F9-5E2C-D4FB-0B84B3C2C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12E0D7-A831-5961-B3D1-847C0A099EB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F20F173-87BA-ECD3-04DD-CD8462937AA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052208-E716-2C09-97F2-9919680339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8016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68F7-80F8-D72C-9ADD-1ECE88B2F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370611-43E9-C26F-B1D3-CB819636F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C525C2-FBDD-6792-E28C-8C1CDB7DE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620DD-7AF6-1E53-89C4-CF5F83D2B2E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D0FA7F2-331F-DD88-7382-82296017DE3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96952D-6B5E-55BD-875B-74E8EE9C4F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123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C3AF-B63B-B53C-BF0B-8DE32C5FE5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5F6C02-04E7-5DD8-29FB-B8C7F10FC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133FBE-C41E-8A59-5A20-A000EBC255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E4A759-88E1-A36A-4B70-D53FD655D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5DFC3E-CBA8-CE2F-5FE2-B4972122CF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2B6CD-4703-52C5-3F5E-AF51DF98388B}"/>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4049C06-93B4-877A-81F2-0746ACB7B39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30F5815-21BC-2EE3-E9D0-F9EAA405C8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702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7F92-96A5-67E5-D3E8-F5E006E9AF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AC409-28A1-FFAB-C287-89F5FCD82B8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59AF7E0-F1FA-CF66-8C69-9E5F9F9D3AC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7AED327-1D82-025C-A760-6A2F86C705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545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12E4C-CBBD-1805-1EE5-3D8D8CC8E0E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D4D1E92-1F31-4000-734D-436433BC76E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B554A8B-1D8F-8627-DD61-480C9A6D3D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281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E936-2AF6-BDC0-1B37-F32FA13E8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1FBD37-97A0-8733-D452-455AB9778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7D5EB-F020-3D19-58C5-FB01D1F3F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040DE-5BA1-1520-E09F-D4CDB94DBBE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A053292-E5BA-6E9C-936A-92E98667063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88C39F-DAED-FFC1-E1F6-B01F25B84B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7169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66F1-4ACC-1CBF-1BBB-EE97BB493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6409F7-1256-16BE-B29C-11B89E759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479711-002D-3159-E711-587E004B3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F0A00-D0FF-E2B5-5543-A3209CC12C3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20F6DEE-3FAB-7D01-AC2E-CDBABCC4A38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00B2C78-B73B-050B-60D5-BBF28165C9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906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43DF-8FCB-9BC4-1F65-35DD0CB11C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93769D-5D17-89A4-BCB8-7ED64CB801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6A92E-215C-EB3D-AE7B-B73D27D744E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61ACC14-FD6C-83CA-D257-06125F88AC9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BA7124-83B8-1F39-FE3F-5616AE3F75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6290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00943-39EA-FEB3-45AE-D45BECDC28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9D6235-69BA-47B8-BA59-103003453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97DAA-3195-97ED-F318-085F0FE8B48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1C85E1-8FCC-FD43-B5A9-6FCC5C41B22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BAFFB76-3B2A-AE92-20A1-BF0257AFC0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595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778AD4F-AA49-1F07-E5E2-2DC62B980C61}"/>
              </a:ext>
            </a:extLst>
          </p:cNvPr>
          <p:cNvSpPr>
            <a:spLocks noGrp="1"/>
          </p:cNvSpPr>
          <p:nvPr>
            <p:ph type="pic" sz="quarter" idx="10"/>
          </p:nvPr>
        </p:nvSpPr>
        <p:spPr>
          <a:xfrm>
            <a:off x="405287"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2FA83B1C-BC05-02BA-8FC2-682DC8EA581F}"/>
              </a:ext>
            </a:extLst>
          </p:cNvPr>
          <p:cNvSpPr>
            <a:spLocks noGrp="1"/>
          </p:cNvSpPr>
          <p:nvPr>
            <p:ph type="pic" sz="quarter" idx="11"/>
          </p:nvPr>
        </p:nvSpPr>
        <p:spPr>
          <a:xfrm>
            <a:off x="272441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D4CEC19D-E327-D329-2CA8-F308F5BA32BD}"/>
              </a:ext>
            </a:extLst>
          </p:cNvPr>
          <p:cNvSpPr>
            <a:spLocks noGrp="1"/>
          </p:cNvSpPr>
          <p:nvPr>
            <p:ph type="pic" sz="quarter" idx="12"/>
          </p:nvPr>
        </p:nvSpPr>
        <p:spPr>
          <a:xfrm>
            <a:off x="5043548" y="993774"/>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15" name="Picture Placeholder 11">
            <a:extLst>
              <a:ext uri="{FF2B5EF4-FFF2-40B4-BE49-F238E27FC236}">
                <a16:creationId xmlns:a16="http://schemas.microsoft.com/office/drawing/2014/main" id="{3A5450C9-1259-B0A7-008E-6DFD88D8680D}"/>
              </a:ext>
            </a:extLst>
          </p:cNvPr>
          <p:cNvSpPr>
            <a:spLocks noGrp="1"/>
          </p:cNvSpPr>
          <p:nvPr>
            <p:ph type="pic" sz="quarter" idx="13"/>
          </p:nvPr>
        </p:nvSpPr>
        <p:spPr>
          <a:xfrm>
            <a:off x="405287"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16" name="Picture Placeholder 11">
            <a:extLst>
              <a:ext uri="{FF2B5EF4-FFF2-40B4-BE49-F238E27FC236}">
                <a16:creationId xmlns:a16="http://schemas.microsoft.com/office/drawing/2014/main" id="{7D457A3A-A983-AF6C-ED2C-AE6C8C6FD223}"/>
              </a:ext>
            </a:extLst>
          </p:cNvPr>
          <p:cNvSpPr>
            <a:spLocks noGrp="1"/>
          </p:cNvSpPr>
          <p:nvPr>
            <p:ph type="pic" sz="quarter" idx="14"/>
          </p:nvPr>
        </p:nvSpPr>
        <p:spPr>
          <a:xfrm>
            <a:off x="272441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17" name="Picture Placeholder 11">
            <a:extLst>
              <a:ext uri="{FF2B5EF4-FFF2-40B4-BE49-F238E27FC236}">
                <a16:creationId xmlns:a16="http://schemas.microsoft.com/office/drawing/2014/main" id="{20F0E9E4-AFA8-401F-E074-21638461597B}"/>
              </a:ext>
            </a:extLst>
          </p:cNvPr>
          <p:cNvSpPr>
            <a:spLocks noGrp="1"/>
          </p:cNvSpPr>
          <p:nvPr>
            <p:ph type="pic" sz="quarter" idx="15"/>
          </p:nvPr>
        </p:nvSpPr>
        <p:spPr>
          <a:xfrm>
            <a:off x="5043548" y="2676800"/>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18" name="Picture Placeholder 11">
            <a:extLst>
              <a:ext uri="{FF2B5EF4-FFF2-40B4-BE49-F238E27FC236}">
                <a16:creationId xmlns:a16="http://schemas.microsoft.com/office/drawing/2014/main" id="{5F2AD072-4128-124F-8131-E686B869677B}"/>
              </a:ext>
            </a:extLst>
          </p:cNvPr>
          <p:cNvSpPr>
            <a:spLocks noGrp="1"/>
          </p:cNvSpPr>
          <p:nvPr>
            <p:ph type="pic" sz="quarter" idx="16"/>
          </p:nvPr>
        </p:nvSpPr>
        <p:spPr>
          <a:xfrm>
            <a:off x="405287"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19" name="Picture Placeholder 11">
            <a:extLst>
              <a:ext uri="{FF2B5EF4-FFF2-40B4-BE49-F238E27FC236}">
                <a16:creationId xmlns:a16="http://schemas.microsoft.com/office/drawing/2014/main" id="{729573AC-428F-5F20-A85F-227965AF8B54}"/>
              </a:ext>
            </a:extLst>
          </p:cNvPr>
          <p:cNvSpPr>
            <a:spLocks noGrp="1"/>
          </p:cNvSpPr>
          <p:nvPr>
            <p:ph type="pic" sz="quarter" idx="17"/>
          </p:nvPr>
        </p:nvSpPr>
        <p:spPr>
          <a:xfrm>
            <a:off x="272441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20" name="Picture Placeholder 11">
            <a:extLst>
              <a:ext uri="{FF2B5EF4-FFF2-40B4-BE49-F238E27FC236}">
                <a16:creationId xmlns:a16="http://schemas.microsoft.com/office/drawing/2014/main" id="{3F1EB575-ED88-B4F5-3D45-BD789E75B95A}"/>
              </a:ext>
            </a:extLst>
          </p:cNvPr>
          <p:cNvSpPr>
            <a:spLocks noGrp="1"/>
          </p:cNvSpPr>
          <p:nvPr>
            <p:ph type="pic" sz="quarter" idx="18"/>
          </p:nvPr>
        </p:nvSpPr>
        <p:spPr>
          <a:xfrm>
            <a:off x="5043548" y="4359826"/>
            <a:ext cx="2116800" cy="1536700"/>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FA63FB34-13F9-2A59-AD53-8E7090DD18A1}"/>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US"/>
              <a:t>Click to edit Master title style</a:t>
            </a:r>
            <a:endParaRPr lang="en-US" dirty="0"/>
          </a:p>
        </p:txBody>
      </p:sp>
      <p:sp>
        <p:nvSpPr>
          <p:cNvPr id="3" name="Text Placeholder 10">
            <a:extLst>
              <a:ext uri="{FF2B5EF4-FFF2-40B4-BE49-F238E27FC236}">
                <a16:creationId xmlns:a16="http://schemas.microsoft.com/office/drawing/2014/main" id="{2CA012B3-3E9C-5A76-342A-590C637C81A5}"/>
              </a:ext>
            </a:extLst>
          </p:cNvPr>
          <p:cNvSpPr>
            <a:spLocks noGrp="1"/>
          </p:cNvSpPr>
          <p:nvPr>
            <p:ph type="body" sz="quarter" idx="19" hasCustomPrompt="1"/>
          </p:nvPr>
        </p:nvSpPr>
        <p:spPr>
          <a:xfrm>
            <a:off x="7472855" y="993774"/>
            <a:ext cx="4162097" cy="3375326"/>
          </a:xfrm>
        </p:spPr>
        <p:txBody>
          <a:bodyPr numCol="1">
            <a:normAutofit/>
          </a:bodyPr>
          <a:lstStyle>
            <a:lvl1pPr marL="342900" indent="-342900">
              <a:buFont typeface="+mj-lt"/>
              <a:buAutoNum type="arabicPeriod"/>
              <a:defRPr sz="1400" b="0" i="0">
                <a:latin typeface="Arial" panose="020B0604020202020204" pitchFamily="34" charset="0"/>
                <a:cs typeface="Arial" panose="020B0604020202020204" pitchFamily="34" charset="0"/>
              </a:defRPr>
            </a:lvl1pPr>
          </a:lstStyle>
          <a:p>
            <a:pPr lvl="0"/>
            <a:r>
              <a:rPr lang="en-US" dirty="0"/>
              <a:t>Click here to add sub-points</a:t>
            </a:r>
          </a:p>
        </p:txBody>
      </p:sp>
    </p:spTree>
    <p:extLst>
      <p:ext uri="{BB962C8B-B14F-4D97-AF65-F5344CB8AC3E}">
        <p14:creationId xmlns:p14="http://schemas.microsoft.com/office/powerpoint/2010/main" val="160396618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6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243000-F239-1559-E626-31A2296B8505}"/>
              </a:ext>
            </a:extLst>
          </p:cNvPr>
          <p:cNvSpPr>
            <a:spLocks noGrp="1"/>
          </p:cNvSpPr>
          <p:nvPr>
            <p:ph type="pic" sz="quarter" idx="10"/>
          </p:nvPr>
        </p:nvSpPr>
        <p:spPr>
          <a:xfrm>
            <a:off x="405286" y="993774"/>
            <a:ext cx="6755061" cy="4902752"/>
          </a:xfr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lvl1pPr marL="0" indent="0">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F6B1981C-785B-17FD-F132-15ECD87D8B10}"/>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US"/>
              <a:t>Click to edit Master title style</a:t>
            </a:r>
            <a:endParaRPr lang="en-US" dirty="0"/>
          </a:p>
        </p:txBody>
      </p:sp>
      <p:sp>
        <p:nvSpPr>
          <p:cNvPr id="3" name="Text Placeholder 10">
            <a:extLst>
              <a:ext uri="{FF2B5EF4-FFF2-40B4-BE49-F238E27FC236}">
                <a16:creationId xmlns:a16="http://schemas.microsoft.com/office/drawing/2014/main" id="{0CD96050-3A24-F712-4F6A-C4D863B75295}"/>
              </a:ext>
            </a:extLst>
          </p:cNvPr>
          <p:cNvSpPr>
            <a:spLocks noGrp="1"/>
          </p:cNvSpPr>
          <p:nvPr>
            <p:ph type="body" sz="quarter" idx="19" hasCustomPrompt="1"/>
          </p:nvPr>
        </p:nvSpPr>
        <p:spPr>
          <a:xfrm>
            <a:off x="7472855" y="993774"/>
            <a:ext cx="4162097" cy="3375326"/>
          </a:xfrm>
        </p:spPr>
        <p:txBody>
          <a:bodyPr numCol="1">
            <a:normAutofit/>
          </a:bodyPr>
          <a:lstStyle>
            <a:lvl1pPr marL="342900" indent="-342900">
              <a:buFont typeface="+mj-lt"/>
              <a:buAutoNum type="arabicPeriod"/>
              <a:defRPr sz="1400" b="0" i="0">
                <a:latin typeface="Arial" panose="020B0604020202020204" pitchFamily="34" charset="0"/>
                <a:cs typeface="Arial" panose="020B0604020202020204" pitchFamily="34" charset="0"/>
              </a:defRPr>
            </a:lvl1pPr>
          </a:lstStyle>
          <a:p>
            <a:pPr lvl="0"/>
            <a:r>
              <a:rPr lang="en-US" dirty="0"/>
              <a:t>Click here to add sub-points</a:t>
            </a:r>
          </a:p>
        </p:txBody>
      </p:sp>
    </p:spTree>
    <p:extLst>
      <p:ext uri="{BB962C8B-B14F-4D97-AF65-F5344CB8AC3E}">
        <p14:creationId xmlns:p14="http://schemas.microsoft.com/office/powerpoint/2010/main" val="2765564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0780A7B6-5AC4-3405-2529-65E88D76FD90}"/>
              </a:ext>
            </a:extLst>
          </p:cNvPr>
          <p:cNvPicPr/>
          <p:nvPr/>
        </p:nvPicPr>
        <p:blipFill>
          <a:blip r:embed="rId2"/>
          <a:stretch>
            <a:fillRect/>
          </a:stretch>
        </p:blipFill>
        <p:spPr>
          <a:xfrm>
            <a:off x="0" y="0"/>
            <a:ext cx="12192000" cy="6858000"/>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F3810DEA-2AFE-B1CE-7501-AC8851801F6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C92E2-B7C9-6869-0F9C-1F7DDC42E539}"/>
              </a:ext>
            </a:extLst>
          </p:cNvPr>
          <p:cNvSpPr>
            <a:spLocks noGrp="1"/>
          </p:cNvSpPr>
          <p:nvPr>
            <p:ph type="title"/>
          </p:nvPr>
        </p:nvSpPr>
        <p:spPr>
          <a:xfrm>
            <a:off x="398253" y="304740"/>
            <a:ext cx="10307128" cy="299109"/>
          </a:xfrm>
        </p:spPr>
        <p:txBody>
          <a:bodyPr>
            <a:normAutofit/>
          </a:bodyPr>
          <a:lstStyle>
            <a:lvl1pPr>
              <a:defRPr sz="1800">
                <a:solidFill>
                  <a:srgbClr val="04317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901625F4-65BE-2766-3D44-52B2C247CE9F}"/>
              </a:ext>
            </a:extLst>
          </p:cNvPr>
          <p:cNvSpPr>
            <a:spLocks noGrp="1"/>
          </p:cNvSpPr>
          <p:nvPr>
            <p:ph type="body" sz="quarter" idx="10" hasCustomPrompt="1"/>
          </p:nvPr>
        </p:nvSpPr>
        <p:spPr>
          <a:xfrm>
            <a:off x="398463" y="1108375"/>
            <a:ext cx="10306918" cy="819719"/>
          </a:xfrm>
        </p:spPr>
        <p:txBody>
          <a:bodyPr>
            <a:normAutofit/>
          </a:bodyPr>
          <a:lstStyle>
            <a:lvl1pPr marL="0" indent="0">
              <a:buNone/>
              <a:defRPr sz="1600" b="1">
                <a:solidFill>
                  <a:srgbClr val="0056AF"/>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the introductory text</a:t>
            </a:r>
          </a:p>
        </p:txBody>
      </p:sp>
      <p:sp>
        <p:nvSpPr>
          <p:cNvPr id="11" name="Text Placeholder 10">
            <a:extLst>
              <a:ext uri="{FF2B5EF4-FFF2-40B4-BE49-F238E27FC236}">
                <a16:creationId xmlns:a16="http://schemas.microsoft.com/office/drawing/2014/main" id="{282282CF-1F59-96F6-0FB6-7C68EEEA0549}"/>
              </a:ext>
            </a:extLst>
          </p:cNvPr>
          <p:cNvSpPr>
            <a:spLocks noGrp="1"/>
          </p:cNvSpPr>
          <p:nvPr>
            <p:ph type="body" sz="quarter" idx="11"/>
          </p:nvPr>
        </p:nvSpPr>
        <p:spPr>
          <a:xfrm>
            <a:off x="398463" y="2100562"/>
            <a:ext cx="10307637" cy="2268538"/>
          </a:xfrm>
        </p:spPr>
        <p:txBody>
          <a:bodyPr>
            <a:normAutofit/>
          </a:bodyPr>
          <a:lstStyle>
            <a:lvl1pPr marL="0" indent="0">
              <a:buNone/>
              <a:defRPr sz="1400" b="0" i="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68168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ACB8-ED78-8DF3-30DC-EB37044DA6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4C299B-832D-CA9A-B97E-8E0EC897EE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29EA9A-2020-8953-E390-C65A533653E0}"/>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C5AA76DD-9C1D-279F-F5AE-2BE202B3D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A4B4F-D961-C71C-611E-8EA6ECBCA919}"/>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30784423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DB27-619D-CDAC-25F5-0AB0A09AE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600E8-5172-BB4D-C342-812E6B08E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F6AD7-AE2A-DBF5-4E7B-1B454B528DC3}"/>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75A0234F-2992-D3FF-1D57-20C63AD7E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EE1A1-3215-C45A-7661-212629677E22}"/>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1911439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46E-A50C-F15F-3E0D-4A2B82F843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B3F2C1-BC55-CC69-5C3F-1E4E38C59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CC2EDE-A895-86FD-8027-6649F8EC7B33}"/>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1CC10811-903A-05DF-A29B-FD6917A2B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678FC-CE19-185E-41BF-C0744A52E458}"/>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16133833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81BE-4663-9C50-8B90-016D2C62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FB190-BC3E-FDB3-83AD-9E2C042B73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625CA-1157-A986-6A1A-4F15343AB6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578E5F-A30B-A8A5-3C92-C87B88C3F478}"/>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6" name="Footer Placeholder 5">
            <a:extLst>
              <a:ext uri="{FF2B5EF4-FFF2-40B4-BE49-F238E27FC236}">
                <a16:creationId xmlns:a16="http://schemas.microsoft.com/office/drawing/2014/main" id="{5A622D1B-74EC-3762-CC9A-DE48D1B70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7C0E9-85A4-B784-728C-17CCFF6B6778}"/>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37528646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7996-F812-F23A-5A2D-FB5AE1EC75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D3DDA-58F8-CEB6-7442-23F46CFA5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322DEC-7B08-00E2-070C-2EA17002E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5D13C-8D9B-A8B1-87CD-1A5929BF7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E21CD-F071-D511-E384-B279532F0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3897F-7AEF-929C-2BD4-64CAA352D299}"/>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8" name="Footer Placeholder 7">
            <a:extLst>
              <a:ext uri="{FF2B5EF4-FFF2-40B4-BE49-F238E27FC236}">
                <a16:creationId xmlns:a16="http://schemas.microsoft.com/office/drawing/2014/main" id="{D2F3456E-4942-AEB0-B141-C07D949CC7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C30760-923F-0248-7CF0-B2D55801E4EE}"/>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4459714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9C2C-9088-D29C-32F5-2313630F2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0B0BA1-E732-1E35-3DAF-EF54894CA8BC}"/>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4" name="Footer Placeholder 3">
            <a:extLst>
              <a:ext uri="{FF2B5EF4-FFF2-40B4-BE49-F238E27FC236}">
                <a16:creationId xmlns:a16="http://schemas.microsoft.com/office/drawing/2014/main" id="{DB111B9D-502C-2DDE-D6C2-D52DDDC882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E0401-D59D-243C-5FD5-975616C18379}"/>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26563273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5288B-655D-0506-9F8F-A7224EEBF3EE}"/>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3" name="Footer Placeholder 2">
            <a:extLst>
              <a:ext uri="{FF2B5EF4-FFF2-40B4-BE49-F238E27FC236}">
                <a16:creationId xmlns:a16="http://schemas.microsoft.com/office/drawing/2014/main" id="{C710E713-62E7-CB21-689C-611C800D18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4E3FA4-5AB0-C1C5-3017-4F99F37AFCD9}"/>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2451380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08B4-BEF7-A090-4FC8-D11831CCF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6CAE1F-B058-68EE-B2BF-8CDCCF816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880697-F577-93B9-04B2-F6E077EA3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6E1E6-D795-7022-3795-50E1913C9E83}"/>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6" name="Footer Placeholder 5">
            <a:extLst>
              <a:ext uri="{FF2B5EF4-FFF2-40B4-BE49-F238E27FC236}">
                <a16:creationId xmlns:a16="http://schemas.microsoft.com/office/drawing/2014/main" id="{B60C2474-63D4-E491-F0F4-554FB8917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FC795-F437-CF11-BC51-5AFFE5E6D475}"/>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407315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E88E767-DDBB-9762-810D-D6CFF2599096}"/>
              </a:ext>
            </a:extLst>
          </p:cNvPr>
          <p:cNvSpPr txBox="1">
            <a:spLocks/>
          </p:cNvSpPr>
          <p:nvPr userDrawn="1"/>
        </p:nvSpPr>
        <p:spPr>
          <a:xfrm>
            <a:off x="404247" y="1100379"/>
            <a:ext cx="10515600" cy="673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0185F"/>
                </a:solidFill>
                <a:latin typeface="Metric Semibold" panose="020B0503030202060203" pitchFamily="34" charset="77"/>
              </a:rPr>
              <a:t>Click to edit the introductory text</a:t>
            </a:r>
          </a:p>
        </p:txBody>
      </p:sp>
      <p:sp>
        <p:nvSpPr>
          <p:cNvPr id="9" name="Title 1">
            <a:extLst>
              <a:ext uri="{FF2B5EF4-FFF2-40B4-BE49-F238E27FC236}">
                <a16:creationId xmlns:a16="http://schemas.microsoft.com/office/drawing/2014/main" id="{5BB19289-BBF5-CC12-F5FA-91336D202744}"/>
              </a:ext>
            </a:extLst>
          </p:cNvPr>
          <p:cNvSpPr txBox="1">
            <a:spLocks/>
          </p:cNvSpPr>
          <p:nvPr userDrawn="1"/>
        </p:nvSpPr>
        <p:spPr>
          <a:xfrm>
            <a:off x="404247" y="1603163"/>
            <a:ext cx="10515600" cy="673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00185F"/>
                </a:solidFill>
                <a:latin typeface="Metric Medium" panose="020B0503030202060203" pitchFamily="34" charset="77"/>
              </a:rPr>
              <a:t>Click to edit the introductory text</a:t>
            </a:r>
          </a:p>
        </p:txBody>
      </p:sp>
      <p:pic>
        <p:nvPicPr>
          <p:cNvPr id="10" name="Picture 9">
            <a:extLst>
              <a:ext uri="{FF2B5EF4-FFF2-40B4-BE49-F238E27FC236}">
                <a16:creationId xmlns:a16="http://schemas.microsoft.com/office/drawing/2014/main" id="{49B105CF-96A6-6CCA-2D6A-A7551043A415}"/>
              </a:ext>
            </a:extLst>
          </p:cNvPr>
          <p:cNvPicPr>
            <a:picLocks noChangeAspect="1"/>
          </p:cNvPicPr>
          <p:nvPr userDrawn="1"/>
        </p:nvPicPr>
        <p:blipFill>
          <a:blip r:embed="rId2"/>
          <a:stretch>
            <a:fillRect/>
          </a:stretch>
        </p:blipFill>
        <p:spPr>
          <a:xfrm>
            <a:off x="9958384" y="5640614"/>
            <a:ext cx="1811170" cy="886040"/>
          </a:xfrm>
          <a:prstGeom prst="rect">
            <a:avLst/>
          </a:prstGeom>
        </p:spPr>
      </p:pic>
      <p:sp>
        <p:nvSpPr>
          <p:cNvPr id="11" name="Title 1">
            <a:extLst>
              <a:ext uri="{FF2B5EF4-FFF2-40B4-BE49-F238E27FC236}">
                <a16:creationId xmlns:a16="http://schemas.microsoft.com/office/drawing/2014/main" id="{D7A06287-F6C9-9AD2-3716-E5AE9A2C3EB7}"/>
              </a:ext>
            </a:extLst>
          </p:cNvPr>
          <p:cNvSpPr txBox="1">
            <a:spLocks/>
          </p:cNvSpPr>
          <p:nvPr userDrawn="1"/>
        </p:nvSpPr>
        <p:spPr>
          <a:xfrm>
            <a:off x="405287" y="177831"/>
            <a:ext cx="10515600" cy="673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a:solidFill>
                  <a:srgbClr val="00185F"/>
                </a:solidFill>
                <a:latin typeface="Metric Semibold" panose="020B0503030202060203" pitchFamily="34" charset="77"/>
              </a:rPr>
              <a:t>Click to add title</a:t>
            </a:r>
            <a:endParaRPr lang="en-US" sz="2300" dirty="0">
              <a:solidFill>
                <a:srgbClr val="00185F"/>
              </a:solidFill>
              <a:latin typeface="Metric Semibold" panose="020B0503030202060203" pitchFamily="34" charset="77"/>
            </a:endParaRPr>
          </a:p>
        </p:txBody>
      </p:sp>
    </p:spTree>
    <p:extLst>
      <p:ext uri="{BB962C8B-B14F-4D97-AF65-F5344CB8AC3E}">
        <p14:creationId xmlns:p14="http://schemas.microsoft.com/office/powerpoint/2010/main" val="157502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6422-150A-7972-4134-39D5529BA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A3427-440E-6A67-8417-702D2B78A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C862AC1-15B9-C10A-0C5E-F3CC66E22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0D1C5-877A-ECF8-64EE-8F212A8E2D95}"/>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6" name="Footer Placeholder 5">
            <a:extLst>
              <a:ext uri="{FF2B5EF4-FFF2-40B4-BE49-F238E27FC236}">
                <a16:creationId xmlns:a16="http://schemas.microsoft.com/office/drawing/2014/main" id="{F140851B-5FA9-CF2E-E5FE-4AA678DC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028D5-FC99-4697-AE8A-9CE9DC935432}"/>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3754392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86C7-51CD-3058-AF0D-181704D89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F916F3-5870-F9DA-F9A6-876A651828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A14E8-F9DC-7F02-F525-69DB05D989CA}"/>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1760729E-D46D-2DE5-FE10-93EFD778A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CBBF5-DD16-A848-8D33-5424F2202C4D}"/>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17291094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66F71-F80F-CAF7-E558-086A04CB9F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7D231-27F8-8667-B388-B85D8411B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C753A-2872-681A-5193-05C338611362}"/>
              </a:ext>
            </a:extLst>
          </p:cNvPr>
          <p:cNvSpPr>
            <a:spLocks noGrp="1"/>
          </p:cNvSpPr>
          <p:nvPr>
            <p:ph type="dt" sz="half" idx="10"/>
          </p:nvPr>
        </p:nvSpPr>
        <p:spPr/>
        <p:txBody>
          <a:body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FCF9936C-7B7D-7C3A-51C3-3313AA4D6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3152A-3F92-E1A6-78F8-579D31AD246C}"/>
              </a:ext>
            </a:extLst>
          </p:cNvPr>
          <p:cNvSpPr>
            <a:spLocks noGrp="1"/>
          </p:cNvSpPr>
          <p:nvPr>
            <p:ph type="sldNum" sz="quarter" idx="12"/>
          </p:nvPr>
        </p:nvSpPr>
        <p:spPr/>
        <p:txBody>
          <a:bodyPr/>
          <a:lstStyle/>
          <a:p>
            <a:fld id="{BB7EA6DC-6863-8949-96FE-C1EF81243E6D}" type="slidenum">
              <a:rPr lang="en-US" smtClean="0"/>
              <a:t>‹#›</a:t>
            </a:fld>
            <a:endParaRPr lang="en-US"/>
          </a:p>
        </p:txBody>
      </p:sp>
    </p:spTree>
    <p:extLst>
      <p:ext uri="{BB962C8B-B14F-4D97-AF65-F5344CB8AC3E}">
        <p14:creationId xmlns:p14="http://schemas.microsoft.com/office/powerpoint/2010/main" val="2666104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1">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E876FD15-9A9E-4A62-A74B-07F0D3D972BB}"/>
              </a:ext>
            </a:extLst>
          </p:cNvPr>
          <p:cNvSpPr>
            <a:spLocks noGrp="1"/>
          </p:cNvSpPr>
          <p:nvPr>
            <p:ph type="pic" sz="quarter" idx="10" hasCustomPrompt="1"/>
          </p:nvPr>
        </p:nvSpPr>
        <p:spPr>
          <a:xfrm>
            <a:off x="0" y="4317"/>
            <a:ext cx="12192000" cy="6844128"/>
          </a:xfrm>
          <a:custGeom>
            <a:avLst/>
            <a:gdLst>
              <a:gd name="connsiteX0" fmla="*/ 0 w 12192000"/>
              <a:gd name="connsiteY0" fmla="*/ 0 h 6844128"/>
              <a:gd name="connsiteX1" fmla="*/ 12192000 w 12192000"/>
              <a:gd name="connsiteY1" fmla="*/ 0 h 6844128"/>
              <a:gd name="connsiteX2" fmla="*/ 12192000 w 12192000"/>
              <a:gd name="connsiteY2" fmla="*/ 4576598 h 6844128"/>
              <a:gd name="connsiteX3" fmla="*/ 346211 w 12192000"/>
              <a:gd name="connsiteY3" fmla="*/ 6780545 h 6844128"/>
              <a:gd name="connsiteX4" fmla="*/ 0 w 12192000"/>
              <a:gd name="connsiteY4" fmla="*/ 6844128 h 684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44128">
                <a:moveTo>
                  <a:pt x="0" y="0"/>
                </a:moveTo>
                <a:lnTo>
                  <a:pt x="12192000" y="0"/>
                </a:lnTo>
                <a:lnTo>
                  <a:pt x="12192000" y="4576598"/>
                </a:lnTo>
                <a:lnTo>
                  <a:pt x="346211" y="6780545"/>
                </a:lnTo>
                <a:lnTo>
                  <a:pt x="0" y="6844128"/>
                </a:lnTo>
                <a:close/>
              </a:path>
            </a:pathLst>
          </a:custGeom>
          <a:solidFill>
            <a:schemeClr val="bg2"/>
          </a:solidFill>
        </p:spPr>
        <p:txBody>
          <a:bodyPr wrap="square" anchor="ctr">
            <a:noAutofit/>
          </a:bodyPr>
          <a:lstStyle>
            <a:lvl1pPr marL="0" indent="0" algn="ctr">
              <a:buNone/>
              <a:defRPr sz="2000"/>
            </a:lvl1pPr>
          </a:lstStyle>
          <a:p>
            <a:r>
              <a:rPr lang="en-GB" dirty="0"/>
              <a:t>Add picture</a:t>
            </a:r>
          </a:p>
        </p:txBody>
      </p:sp>
      <p:sp>
        <p:nvSpPr>
          <p:cNvPr id="13" name="Freeform: Shape 12">
            <a:extLst>
              <a:ext uri="{FF2B5EF4-FFF2-40B4-BE49-F238E27FC236}">
                <a16:creationId xmlns:a16="http://schemas.microsoft.com/office/drawing/2014/main" id="{00DAD92A-8FF9-4103-99F3-BDDFC3245DF9}"/>
              </a:ext>
            </a:extLst>
          </p:cNvPr>
          <p:cNvSpPr/>
          <p:nvPr userDrawn="1"/>
        </p:nvSpPr>
        <p:spPr>
          <a:xfrm>
            <a:off x="-46892" y="4569191"/>
            <a:ext cx="12238892" cy="2288809"/>
          </a:xfrm>
          <a:custGeom>
            <a:avLst/>
            <a:gdLst>
              <a:gd name="connsiteX0" fmla="*/ 0 w 12203723"/>
              <a:gd name="connsiteY0" fmla="*/ 2239108 h 2239108"/>
              <a:gd name="connsiteX1" fmla="*/ 12203723 w 12203723"/>
              <a:gd name="connsiteY1" fmla="*/ 2239108 h 2239108"/>
              <a:gd name="connsiteX2" fmla="*/ 12203723 w 12203723"/>
              <a:gd name="connsiteY2" fmla="*/ 0 h 2239108"/>
              <a:gd name="connsiteX3" fmla="*/ 0 w 12203723"/>
              <a:gd name="connsiteY3" fmla="*/ 2239108 h 2239108"/>
            </a:gdLst>
            <a:ahLst/>
            <a:cxnLst>
              <a:cxn ang="0">
                <a:pos x="connsiteX0" y="connsiteY0"/>
              </a:cxn>
              <a:cxn ang="0">
                <a:pos x="connsiteX1" y="connsiteY1"/>
              </a:cxn>
              <a:cxn ang="0">
                <a:pos x="connsiteX2" y="connsiteY2"/>
              </a:cxn>
              <a:cxn ang="0">
                <a:pos x="connsiteX3" y="connsiteY3"/>
              </a:cxn>
            </a:cxnLst>
            <a:rect l="l" t="t" r="r" b="b"/>
            <a:pathLst>
              <a:path w="12203723" h="2239108">
                <a:moveTo>
                  <a:pt x="0" y="2239108"/>
                </a:moveTo>
                <a:lnTo>
                  <a:pt x="12203723" y="2239108"/>
                </a:lnTo>
                <a:lnTo>
                  <a:pt x="12203723" y="0"/>
                </a:lnTo>
                <a:lnTo>
                  <a:pt x="0" y="22391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a:extLst>
              <a:ext uri="{FF2B5EF4-FFF2-40B4-BE49-F238E27FC236}">
                <a16:creationId xmlns:a16="http://schemas.microsoft.com/office/drawing/2014/main" id="{F7FBEBBC-9B6A-4FEE-92CE-A280672FF4D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9366738" y="5717432"/>
            <a:ext cx="2391508" cy="495800"/>
          </a:xfrm>
          <a:prstGeom prst="rect">
            <a:avLst/>
          </a:prstGeom>
        </p:spPr>
      </p:pic>
      <p:sp>
        <p:nvSpPr>
          <p:cNvPr id="2" name="Title 1">
            <a:extLst>
              <a:ext uri="{FF2B5EF4-FFF2-40B4-BE49-F238E27FC236}">
                <a16:creationId xmlns:a16="http://schemas.microsoft.com/office/drawing/2014/main" id="{0E28248D-B529-4E5B-BA7B-0EC924E12D5D}"/>
              </a:ext>
            </a:extLst>
          </p:cNvPr>
          <p:cNvSpPr>
            <a:spLocks noGrp="1"/>
          </p:cNvSpPr>
          <p:nvPr>
            <p:ph type="ctrTitle" hasCustomPrompt="1"/>
          </p:nvPr>
        </p:nvSpPr>
        <p:spPr>
          <a:xfrm>
            <a:off x="1125415" y="1840523"/>
            <a:ext cx="4536831" cy="1588477"/>
          </a:xfrm>
        </p:spPr>
        <p:txBody>
          <a:bodyPr anchor="b"/>
          <a:lstStyle>
            <a:lvl1pPr algn="l">
              <a:defRPr sz="3000" cap="all" baseline="0">
                <a:solidFill>
                  <a:schemeClr val="accent3"/>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8A7FF75D-0F00-4EAE-A3AF-C28767AE5A60}"/>
              </a:ext>
            </a:extLst>
          </p:cNvPr>
          <p:cNvSpPr>
            <a:spLocks noGrp="1"/>
          </p:cNvSpPr>
          <p:nvPr>
            <p:ph type="subTitle" idx="1" hasCustomPrompt="1"/>
          </p:nvPr>
        </p:nvSpPr>
        <p:spPr>
          <a:xfrm>
            <a:off x="1125415" y="3484837"/>
            <a:ext cx="4536831" cy="332091"/>
          </a:xfrm>
        </p:spPr>
        <p:txBody>
          <a:bodyPr lIns="0" tIns="0" rIns="0" bIns="0">
            <a:no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presentation subtitle</a:t>
            </a:r>
            <a:endParaRPr lang="en-GB" dirty="0"/>
          </a:p>
        </p:txBody>
      </p:sp>
      <p:sp>
        <p:nvSpPr>
          <p:cNvPr id="16" name="Text Placeholder 15">
            <a:extLst>
              <a:ext uri="{FF2B5EF4-FFF2-40B4-BE49-F238E27FC236}">
                <a16:creationId xmlns:a16="http://schemas.microsoft.com/office/drawing/2014/main" id="{3A20EB81-8F86-4EC2-95EB-1706AF8EFACC}"/>
              </a:ext>
            </a:extLst>
          </p:cNvPr>
          <p:cNvSpPr>
            <a:spLocks noGrp="1"/>
          </p:cNvSpPr>
          <p:nvPr>
            <p:ph type="body" sz="quarter" idx="11" hasCustomPrompt="1"/>
          </p:nvPr>
        </p:nvSpPr>
        <p:spPr>
          <a:xfrm>
            <a:off x="1125415" y="4371975"/>
            <a:ext cx="4536830" cy="332091"/>
          </a:xfrm>
        </p:spPr>
        <p:txBody>
          <a:bodyPr lIns="0" tIns="0" rIns="0" bIns="0">
            <a:noAutofit/>
          </a:bodyPr>
          <a:lstStyle>
            <a:lvl1pPr marL="0" indent="0">
              <a:buNone/>
              <a:defRPr sz="1600">
                <a:solidFill>
                  <a:schemeClr val="accent3"/>
                </a:solidFill>
              </a:defRPr>
            </a:lvl1pPr>
          </a:lstStyle>
          <a:p>
            <a:pPr lvl="0"/>
            <a:r>
              <a:rPr lang="en-US" dirty="0"/>
              <a:t>Add date</a:t>
            </a:r>
            <a:endParaRPr lang="en-GB" dirty="0"/>
          </a:p>
        </p:txBody>
      </p:sp>
    </p:spTree>
    <p:extLst>
      <p:ext uri="{BB962C8B-B14F-4D97-AF65-F5344CB8AC3E}">
        <p14:creationId xmlns:p14="http://schemas.microsoft.com/office/powerpoint/2010/main" val="8422330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1831679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793D2AA4-B525-4980-9CDE-3761E9C29A04}"/>
              </a:ext>
            </a:extLst>
          </p:cNvPr>
          <p:cNvSpPr>
            <a:spLocks noGrp="1"/>
          </p:cNvSpPr>
          <p:nvPr>
            <p:ph type="body" sz="quarter" idx="10" hasCustomPrompt="1"/>
          </p:nvPr>
        </p:nvSpPr>
        <p:spPr>
          <a:xfrm>
            <a:off x="838199" y="1412875"/>
            <a:ext cx="10514013" cy="310417"/>
          </a:xfrm>
        </p:spPr>
        <p:txBody>
          <a:bodyPr/>
          <a:lstStyle>
            <a:lvl1pPr marL="0" indent="0">
              <a:buNone/>
              <a:defRPr sz="1800" b="1">
                <a:solidFill>
                  <a:srgbClr val="939598"/>
                </a:solidFill>
              </a:defRPr>
            </a:lvl1pPr>
          </a:lstStyle>
          <a:p>
            <a:pPr lvl="0"/>
            <a:r>
              <a:rPr lang="en-US" dirty="0"/>
              <a:t>Add subtitle</a:t>
            </a:r>
            <a:endParaRPr lang="en-GB" dirty="0"/>
          </a:p>
        </p:txBody>
      </p:sp>
    </p:spTree>
    <p:extLst>
      <p:ext uri="{BB962C8B-B14F-4D97-AF65-F5344CB8AC3E}">
        <p14:creationId xmlns:p14="http://schemas.microsoft.com/office/powerpoint/2010/main" val="3615651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sz="2400"/>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09797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a:xfrm>
            <a:off x="838200" y="1852245"/>
            <a:ext cx="10515600" cy="4132629"/>
          </a:xfrm>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793D2AA4-B525-4980-9CDE-3761E9C29A04}"/>
              </a:ext>
            </a:extLst>
          </p:cNvPr>
          <p:cNvSpPr>
            <a:spLocks noGrp="1"/>
          </p:cNvSpPr>
          <p:nvPr>
            <p:ph type="body" sz="quarter" idx="10" hasCustomPrompt="1"/>
          </p:nvPr>
        </p:nvSpPr>
        <p:spPr>
          <a:xfrm>
            <a:off x="838199" y="1412875"/>
            <a:ext cx="10514013" cy="310417"/>
          </a:xfrm>
        </p:spPr>
        <p:txBody>
          <a:bodyPr/>
          <a:lstStyle>
            <a:lvl1pPr marL="0" indent="0">
              <a:buNone/>
              <a:defRPr sz="1800" b="1">
                <a:solidFill>
                  <a:srgbClr val="939598"/>
                </a:solidFill>
              </a:defRPr>
            </a:lvl1pPr>
          </a:lstStyle>
          <a:p>
            <a:pPr lvl="0"/>
            <a:r>
              <a:rPr lang="en-US" dirty="0"/>
              <a:t>Add subtitle</a:t>
            </a:r>
            <a:endParaRPr lang="en-GB" dirty="0"/>
          </a:p>
        </p:txBody>
      </p:sp>
    </p:spTree>
    <p:extLst>
      <p:ext uri="{BB962C8B-B14F-4D97-AF65-F5344CB8AC3E}">
        <p14:creationId xmlns:p14="http://schemas.microsoft.com/office/powerpoint/2010/main" val="28226670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a:xfrm>
            <a:off x="838200" y="1412877"/>
            <a:ext cx="5081954" cy="4571998"/>
          </a:xfrm>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89298AC-67C3-479E-B338-8BEA0B8340DA}"/>
              </a:ext>
            </a:extLst>
          </p:cNvPr>
          <p:cNvSpPr>
            <a:spLocks noGrp="1"/>
          </p:cNvSpPr>
          <p:nvPr>
            <p:ph idx="10" hasCustomPrompt="1"/>
          </p:nvPr>
        </p:nvSpPr>
        <p:spPr>
          <a:xfrm>
            <a:off x="6260125" y="1412877"/>
            <a:ext cx="5081954" cy="4571998"/>
          </a:xfrm>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3726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image R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8614-1510-4EF2-838E-876C00BED5A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A3349344-E41C-44C8-8E75-03BD56AEE95A}"/>
              </a:ext>
            </a:extLst>
          </p:cNvPr>
          <p:cNvSpPr>
            <a:spLocks noGrp="1"/>
          </p:cNvSpPr>
          <p:nvPr>
            <p:ph idx="1" hasCustomPrompt="1"/>
          </p:nvPr>
        </p:nvSpPr>
        <p:spPr>
          <a:xfrm>
            <a:off x="838200" y="1412877"/>
            <a:ext cx="5081954" cy="4571998"/>
          </a:xfrm>
        </p:spPr>
        <p:txBody>
          <a:bodyPr/>
          <a:lstStyle>
            <a:lvl1pPr>
              <a:defRPr sz="2000"/>
            </a:lvl1pPr>
            <a:lvl2pPr>
              <a:defRPr sz="2000"/>
            </a:lvl2pPr>
            <a:lvl3pPr>
              <a:defRPr sz="2000"/>
            </a:lvl3pPr>
            <a:lvl4pPr>
              <a:defRPr sz="2000"/>
            </a:lvl4pPr>
            <a:lvl5pPr>
              <a:defRPr sz="20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2337A29A-F197-48E2-B657-EDCD133EFA83}"/>
              </a:ext>
            </a:extLst>
          </p:cNvPr>
          <p:cNvSpPr>
            <a:spLocks noGrp="1"/>
          </p:cNvSpPr>
          <p:nvPr>
            <p:ph type="pic" sz="quarter" idx="11" hasCustomPrompt="1"/>
          </p:nvPr>
        </p:nvSpPr>
        <p:spPr>
          <a:xfrm>
            <a:off x="6260125" y="1412877"/>
            <a:ext cx="5081954" cy="4571998"/>
          </a:xfrm>
          <a:solidFill>
            <a:schemeClr val="bg2"/>
          </a:solidFill>
        </p:spPr>
        <p:txBody>
          <a:bodyPr vert="horz" wrap="square" lIns="0" tIns="0" rIns="0" bIns="0" rtlCol="0" anchor="ctr">
            <a:noAutofit/>
          </a:bodyPr>
          <a:lstStyle>
            <a:lvl1pPr marL="0" indent="0">
              <a:buNone/>
              <a:defRPr lang="en-GB" sz="2000" dirty="0"/>
            </a:lvl1pPr>
          </a:lstStyle>
          <a:p>
            <a:pPr marL="228600" lvl="0" indent="-228600" algn="ctr"/>
            <a:r>
              <a:rPr lang="en-GB" dirty="0"/>
              <a:t>Add picture</a:t>
            </a:r>
          </a:p>
        </p:txBody>
      </p:sp>
    </p:spTree>
    <p:extLst>
      <p:ext uri="{BB962C8B-B14F-4D97-AF65-F5344CB8AC3E}">
        <p14:creationId xmlns:p14="http://schemas.microsoft.com/office/powerpoint/2010/main" val="204603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1CFF0-7800-BD34-098A-B0E3359E1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4F76E7-6C90-7F59-AB4B-70300BBCF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9502DB-1E8A-0875-0AF8-0572C400F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D00F0-3E5C-C341-8A10-4DE16413CCFE}" type="datetimeFigureOut">
              <a:rPr lang="en-US" smtClean="0"/>
              <a:t>3/20/26</a:t>
            </a:fld>
            <a:endParaRPr lang="en-US"/>
          </a:p>
        </p:txBody>
      </p:sp>
      <p:sp>
        <p:nvSpPr>
          <p:cNvPr id="5" name="Footer Placeholder 4">
            <a:extLst>
              <a:ext uri="{FF2B5EF4-FFF2-40B4-BE49-F238E27FC236}">
                <a16:creationId xmlns:a16="http://schemas.microsoft.com/office/drawing/2014/main" id="{EF26ADBD-15E1-2817-EB6B-BDCC5A64C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8D4BC8-D5CB-27E9-AB68-83BE7B063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07CB4-85B4-4046-94A0-3F89D27FAB16}" type="slidenum">
              <a:rPr lang="en-US" smtClean="0"/>
              <a:t>‹#›</a:t>
            </a:fld>
            <a:endParaRPr lang="en-US"/>
          </a:p>
        </p:txBody>
      </p:sp>
    </p:spTree>
    <p:extLst>
      <p:ext uri="{BB962C8B-B14F-4D97-AF65-F5344CB8AC3E}">
        <p14:creationId xmlns:p14="http://schemas.microsoft.com/office/powerpoint/2010/main" val="141245522"/>
      </p:ext>
    </p:extLst>
  </p:cSld>
  <p:clrMap bg1="lt1" tx1="dk1" bg2="lt2" tx2="dk2" accent1="accent1" accent2="accent2" accent3="accent3" accent4="accent4" accent5="accent5" accent6="accent6" hlink="hlink" folHlink="folHlink"/>
  <p:sldLayoutIdLst>
    <p:sldLayoutId id="2147483717" r:id="rId1"/>
    <p:sldLayoutId id="2147483825" r:id="rId2"/>
    <p:sldLayoutId id="2147483826" r:id="rId3"/>
    <p:sldLayoutId id="2147483772" r:id="rId4"/>
    <p:sldLayoutId id="2147483771" r:id="rId5"/>
    <p:sldLayoutId id="2147483770" r:id="rId6"/>
    <p:sldLayoutId id="2147483773" r:id="rId7"/>
    <p:sldLayoutId id="2147483723" r:id="rId8"/>
    <p:sldLayoutId id="2147483724"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A557A-AEBB-F2F5-FB6E-3078A4E3B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B613533B-CB10-744A-6F47-888EB9946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2121060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9A890-8526-C4CF-BF2E-4C61ACD09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C0A6C4-8C00-C20B-D203-5AFAB62D4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6618BA-E606-CED8-AEC4-B688A2D71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2655C9CD-0D8E-305D-1DC1-EC89D41E0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0539C-42F0-F85B-5A14-892243D54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32195-C258-254F-BCC5-974A94EAEABB}" type="slidenum">
              <a:rPr lang="en-US" smtClean="0"/>
              <a:t>‹#›</a:t>
            </a:fld>
            <a:endParaRPr lang="en-US"/>
          </a:p>
        </p:txBody>
      </p:sp>
    </p:spTree>
    <p:extLst>
      <p:ext uri="{BB962C8B-B14F-4D97-AF65-F5344CB8AC3E}">
        <p14:creationId xmlns:p14="http://schemas.microsoft.com/office/powerpoint/2010/main" val="50912796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1CFF0-7800-BD34-098A-B0E3359E1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4F76E7-6C90-7F59-AB4B-70300BBCF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9502DB-1E8A-0875-0AF8-0572C400F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F26ADBD-15E1-2817-EB6B-BDCC5A64C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8D4BC8-D5CB-27E9-AB68-83BE7B063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8388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09366-411D-4636-CA47-6FA7C5334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DA69BA-37DF-8A54-DBA0-FCF1EDBDA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B8D86B1-DB7A-1B93-0DB3-536DC93F3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7EE43115-1928-975A-B5B1-787433BA2F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1B1821-4CE4-7C97-ABDE-02C7241EE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EA6DC-6863-8949-96FE-C1EF81243E6D}" type="slidenum">
              <a:rPr lang="en-US" smtClean="0"/>
              <a:t>‹#›</a:t>
            </a:fld>
            <a:endParaRPr lang="en-US"/>
          </a:p>
        </p:txBody>
      </p:sp>
    </p:spTree>
    <p:extLst>
      <p:ext uri="{BB962C8B-B14F-4D97-AF65-F5344CB8AC3E}">
        <p14:creationId xmlns:p14="http://schemas.microsoft.com/office/powerpoint/2010/main" val="7985755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1CFF0-7800-BD34-098A-B0E3359E1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4F76E7-6C90-7F59-AB4B-70300BBCF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502DB-1E8A-0875-0AF8-0572C400F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D00F0-3E5C-C341-8A10-4DE16413CCFE}" type="datetimeFigureOut">
              <a:rPr lang="en-US" smtClean="0"/>
              <a:t>3/20/26</a:t>
            </a:fld>
            <a:endParaRPr lang="en-US"/>
          </a:p>
        </p:txBody>
      </p:sp>
      <p:sp>
        <p:nvSpPr>
          <p:cNvPr id="5" name="Footer Placeholder 4">
            <a:extLst>
              <a:ext uri="{FF2B5EF4-FFF2-40B4-BE49-F238E27FC236}">
                <a16:creationId xmlns:a16="http://schemas.microsoft.com/office/drawing/2014/main" id="{EF26ADBD-15E1-2817-EB6B-BDCC5A64C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8D4BC8-D5CB-27E9-AB68-83BE7B063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07CB4-85B4-4046-94A0-3F89D27FAB16}" type="slidenum">
              <a:rPr lang="en-US" smtClean="0"/>
              <a:t>‹#›</a:t>
            </a:fld>
            <a:endParaRPr lang="en-US"/>
          </a:p>
        </p:txBody>
      </p:sp>
    </p:spTree>
    <p:extLst>
      <p:ext uri="{BB962C8B-B14F-4D97-AF65-F5344CB8AC3E}">
        <p14:creationId xmlns:p14="http://schemas.microsoft.com/office/powerpoint/2010/main" val="564753675"/>
      </p:ext>
    </p:extLst>
  </p:cSld>
  <p:clrMap bg1="lt1" tx1="dk1" bg2="lt2" tx2="dk2" accent1="accent1" accent2="accent2" accent3="accent3" accent4="accent4" accent5="accent5" accent6="accent6" hlink="hlink" folHlink="folHlink"/>
  <p:sldLayoutIdLst>
    <p:sldLayoutId id="2147483824" r:id="rId1"/>
    <p:sldLayoutId id="2147483827" r:id="rId2"/>
    <p:sldLayoutId id="2147483828" r:id="rId3"/>
    <p:sldLayoutId id="2147483777" r:id="rId4"/>
    <p:sldLayoutId id="2147483778" r:id="rId5"/>
    <p:sldLayoutId id="2147483779" r:id="rId6"/>
    <p:sldLayoutId id="2147483780" r:id="rId7"/>
    <p:sldLayoutId id="2147483781" r:id="rId8"/>
    <p:sldLayoutId id="21474837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9A890-8526-C4CF-BF2E-4C61ACD09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0A6C4-8C00-C20B-D203-5AFAB62D4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618BA-E606-CED8-AEC4-B688A2D71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A01B5-8BC9-F344-A46B-A42159EE57EA}" type="datetimeFigureOut">
              <a:rPr lang="en-US" smtClean="0"/>
              <a:t>3/20/26</a:t>
            </a:fld>
            <a:endParaRPr lang="en-US"/>
          </a:p>
        </p:txBody>
      </p:sp>
      <p:sp>
        <p:nvSpPr>
          <p:cNvPr id="5" name="Footer Placeholder 4">
            <a:extLst>
              <a:ext uri="{FF2B5EF4-FFF2-40B4-BE49-F238E27FC236}">
                <a16:creationId xmlns:a16="http://schemas.microsoft.com/office/drawing/2014/main" id="{2655C9CD-0D8E-305D-1DC1-EC89D41E0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0539C-42F0-F85B-5A14-892243D54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32195-C258-254F-BCC5-974A94EAEABB}" type="slidenum">
              <a:rPr lang="en-US" smtClean="0"/>
              <a:t>‹#›</a:t>
            </a:fld>
            <a:endParaRPr lang="en-US"/>
          </a:p>
        </p:txBody>
      </p:sp>
    </p:spTree>
    <p:extLst>
      <p:ext uri="{BB962C8B-B14F-4D97-AF65-F5344CB8AC3E}">
        <p14:creationId xmlns:p14="http://schemas.microsoft.com/office/powerpoint/2010/main" val="146452195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1CFF0-7800-BD34-098A-B0E3359E1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4F76E7-6C90-7F59-AB4B-70300BBCF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502DB-1E8A-0875-0AF8-0572C400F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D00F0-3E5C-C341-8A10-4DE16413CCF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F26ADBD-15E1-2817-EB6B-BDCC5A64C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8D4BC8-D5CB-27E9-AB68-83BE7B063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0B07CB4-85B4-4046-94A0-3F89D27FAB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06342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09366-411D-4636-CA47-6FA7C5334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A69BA-37DF-8A54-DBA0-FCF1EDBDA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8D86B1-DB7A-1B93-0DB3-536DC93F3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234CB-4FFA-4C43-93B5-71F2BF0DE217}" type="datetimeFigureOut">
              <a:rPr lang="en-US" smtClean="0"/>
              <a:t>3/20/26</a:t>
            </a:fld>
            <a:endParaRPr lang="en-US"/>
          </a:p>
        </p:txBody>
      </p:sp>
      <p:sp>
        <p:nvSpPr>
          <p:cNvPr id="5" name="Footer Placeholder 4">
            <a:extLst>
              <a:ext uri="{FF2B5EF4-FFF2-40B4-BE49-F238E27FC236}">
                <a16:creationId xmlns:a16="http://schemas.microsoft.com/office/drawing/2014/main" id="{7EE43115-1928-975A-B5B1-787433BA2F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1B1821-4CE4-7C97-ABDE-02C7241EE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EA6DC-6863-8949-96FE-C1EF81243E6D}" type="slidenum">
              <a:rPr lang="en-US" smtClean="0"/>
              <a:t>‹#›</a:t>
            </a:fld>
            <a:endParaRPr lang="en-US"/>
          </a:p>
        </p:txBody>
      </p:sp>
    </p:spTree>
    <p:extLst>
      <p:ext uri="{BB962C8B-B14F-4D97-AF65-F5344CB8AC3E}">
        <p14:creationId xmlns:p14="http://schemas.microsoft.com/office/powerpoint/2010/main" val="183686666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ADA42F-2D28-4E67-BD4F-31E9042382B0}"/>
              </a:ext>
            </a:extLst>
          </p:cNvPr>
          <p:cNvSpPr>
            <a:spLocks noGrp="1"/>
          </p:cNvSpPr>
          <p:nvPr>
            <p:ph type="title"/>
          </p:nvPr>
        </p:nvSpPr>
        <p:spPr>
          <a:xfrm>
            <a:off x="838200" y="413095"/>
            <a:ext cx="10515600" cy="641046"/>
          </a:xfrm>
          <a:prstGeom prst="rect">
            <a:avLst/>
          </a:prstGeom>
        </p:spPr>
        <p:txBody>
          <a:bodyPr vert="horz" lIns="0" tIns="0" rIns="0" bIns="0" rtlCol="0" anchor="ctr">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6C3543B3-4B07-4C50-A3DC-1C4BA214AC9F}"/>
              </a:ext>
            </a:extLst>
          </p:cNvPr>
          <p:cNvSpPr>
            <a:spLocks noGrp="1"/>
          </p:cNvSpPr>
          <p:nvPr>
            <p:ph type="body" idx="1"/>
          </p:nvPr>
        </p:nvSpPr>
        <p:spPr>
          <a:xfrm>
            <a:off x="838200" y="1412877"/>
            <a:ext cx="10515600" cy="4571998"/>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a:extLst>
              <a:ext uri="{FF2B5EF4-FFF2-40B4-BE49-F238E27FC236}">
                <a16:creationId xmlns:a16="http://schemas.microsoft.com/office/drawing/2014/main" id="{9A306E4F-C54A-4B7D-B7D2-E8ABF8AB8311}"/>
              </a:ext>
            </a:extLst>
          </p:cNvPr>
          <p:cNvSpPr txBox="1"/>
          <p:nvPr userDrawn="1"/>
        </p:nvSpPr>
        <p:spPr>
          <a:xfrm>
            <a:off x="4807079" y="6372208"/>
            <a:ext cx="6545134" cy="157775"/>
          </a:xfrm>
          <a:prstGeom prst="rect">
            <a:avLst/>
          </a:prstGeom>
          <a:noFill/>
        </p:spPr>
        <p:txBody>
          <a:bodyPr wrap="square" lIns="0" tIns="0" rIns="0" bIns="0" rtlCol="0">
            <a:noAutofit/>
          </a:bodyPr>
          <a:lstStyle/>
          <a:p>
            <a:pPr algn="r"/>
            <a:r>
              <a:rPr lang="en-GB" sz="1000" cap="all" baseline="0" dirty="0">
                <a:solidFill>
                  <a:schemeClr val="accent1"/>
                </a:solidFill>
              </a:rPr>
              <a:t>|  </a:t>
            </a:r>
            <a:fld id="{F8434BA4-9372-4E09-B581-100E7CA67D0C}" type="slidenum">
              <a:rPr lang="en-GB" sz="1000" cap="all" baseline="0" smtClean="0">
                <a:solidFill>
                  <a:schemeClr val="accent1"/>
                </a:solidFill>
              </a:rPr>
              <a:pPr algn="r"/>
              <a:t>‹#›</a:t>
            </a:fld>
            <a:endParaRPr lang="en-GB" sz="1000" cap="all" baseline="0" dirty="0">
              <a:solidFill>
                <a:schemeClr val="accent1"/>
              </a:solidFill>
            </a:endParaRPr>
          </a:p>
        </p:txBody>
      </p:sp>
      <p:cxnSp>
        <p:nvCxnSpPr>
          <p:cNvPr id="12" name="Straight Connector 11">
            <a:extLst>
              <a:ext uri="{FF2B5EF4-FFF2-40B4-BE49-F238E27FC236}">
                <a16:creationId xmlns:a16="http://schemas.microsoft.com/office/drawing/2014/main" id="{A90FCC3F-AA96-4BAB-96B9-B7B2348B14CB}"/>
              </a:ext>
            </a:extLst>
          </p:cNvPr>
          <p:cNvCxnSpPr>
            <a:cxnSpLocks/>
          </p:cNvCxnSpPr>
          <p:nvPr userDrawn="1"/>
        </p:nvCxnSpPr>
        <p:spPr>
          <a:xfrm>
            <a:off x="838200" y="1125538"/>
            <a:ext cx="105140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12601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71" r:id="rId12"/>
  </p:sldLayoutIdLst>
  <p:txStyles>
    <p:titleStyle>
      <a:lvl1pPr algn="l" defTabSz="914400" rtl="0" eaLnBrk="1" latinLnBrk="0" hangingPunct="1">
        <a:lnSpc>
          <a:spcPct val="90000"/>
        </a:lnSpc>
        <a:spcBef>
          <a:spcPct val="0"/>
        </a:spcBef>
        <a:buNone/>
        <a:defRPr sz="2400" b="1" kern="1200">
          <a:solidFill>
            <a:schemeClr val="accent3"/>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accent3"/>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accent3"/>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accent3"/>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p15:clr>
            <a:srgbClr val="F26B43"/>
          </p15:clr>
        </p15:guide>
        <p15:guide id="2" pos="524">
          <p15:clr>
            <a:srgbClr val="F26B43"/>
          </p15:clr>
        </p15:guide>
        <p15:guide id="3" pos="7151">
          <p15:clr>
            <a:srgbClr val="F26B43"/>
          </p15:clr>
        </p15:guide>
        <p15:guide id="4" orient="horz" pos="709">
          <p15:clr>
            <a:srgbClr val="F26B43"/>
          </p15:clr>
        </p15:guide>
        <p15:guide id="5" orient="horz" pos="8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9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9.png"/><Relationship Id="rId2" Type="http://schemas.openxmlformats.org/officeDocument/2006/relationships/diagramData" Target="../diagrams/data8.xml"/><Relationship Id="rId1" Type="http://schemas.openxmlformats.org/officeDocument/2006/relationships/slideLayout" Target="../slideLayouts/slideLayout9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yellow graphic design&#10;&#10;Description automatically generated">
            <a:extLst>
              <a:ext uri="{FF2B5EF4-FFF2-40B4-BE49-F238E27FC236}">
                <a16:creationId xmlns:a16="http://schemas.microsoft.com/office/drawing/2014/main" id="{AE85D218-5E49-52CC-5440-BFBDE61E32FD}"/>
              </a:ext>
            </a:extLst>
          </p:cNvPr>
          <p:cNvPicPr>
            <a:picLocks noChangeAspect="1"/>
          </p:cNvPicPr>
          <p:nvPr/>
        </p:nvPicPr>
        <p:blipFill>
          <a:blip r:embed="rId2"/>
          <a:stretch>
            <a:fillRect/>
          </a:stretch>
        </p:blipFill>
        <p:spPr>
          <a:xfrm>
            <a:off x="0" y="0"/>
            <a:ext cx="12192000" cy="6858000"/>
          </a:xfrm>
          <a:prstGeom prst="rect">
            <a:avLst/>
          </a:prstGeom>
        </p:spPr>
      </p:pic>
      <p:sp>
        <p:nvSpPr>
          <p:cNvPr id="22" name="Title 1">
            <a:extLst>
              <a:ext uri="{FF2B5EF4-FFF2-40B4-BE49-F238E27FC236}">
                <a16:creationId xmlns:a16="http://schemas.microsoft.com/office/drawing/2014/main" id="{87452A84-85D4-72D4-82FE-F8C1D1C55030}"/>
              </a:ext>
            </a:extLst>
          </p:cNvPr>
          <p:cNvSpPr txBox="1">
            <a:spLocks/>
          </p:cNvSpPr>
          <p:nvPr/>
        </p:nvSpPr>
        <p:spPr>
          <a:xfrm>
            <a:off x="1364234" y="2062036"/>
            <a:ext cx="6577823" cy="151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n-US" sz="4800" b="1" dirty="0">
              <a:solidFill>
                <a:schemeClr val="tx2"/>
              </a:solidFill>
              <a:latin typeface="Metric Bold" panose="020B0503030202060203" pitchFamily="34" charset="77"/>
            </a:endParaRPr>
          </a:p>
        </p:txBody>
      </p:sp>
      <p:sp>
        <p:nvSpPr>
          <p:cNvPr id="23" name="Subtitle 2">
            <a:extLst>
              <a:ext uri="{FF2B5EF4-FFF2-40B4-BE49-F238E27FC236}">
                <a16:creationId xmlns:a16="http://schemas.microsoft.com/office/drawing/2014/main" id="{D0BE8628-1D6C-B389-A6BE-CD5873BB2DF3}"/>
              </a:ext>
            </a:extLst>
          </p:cNvPr>
          <p:cNvSpPr txBox="1">
            <a:spLocks/>
          </p:cNvSpPr>
          <p:nvPr/>
        </p:nvSpPr>
        <p:spPr>
          <a:xfrm>
            <a:off x="1364234" y="2479529"/>
            <a:ext cx="6505770" cy="41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ACADEMIC WRITING AND REFERENCING WORKSHOP</a:t>
            </a:r>
            <a:br>
              <a:rPr lang="en-US" sz="3600" dirty="0"/>
            </a:br>
            <a:endParaRPr lang="en-US" sz="3300" dirty="0">
              <a:solidFill>
                <a:srgbClr val="131747"/>
              </a:solidFill>
              <a:latin typeface="Metric Regular" panose="020B0503030202060203" pitchFamily="34" charset="77"/>
            </a:endParaRPr>
          </a:p>
        </p:txBody>
      </p:sp>
    </p:spTree>
    <p:extLst>
      <p:ext uri="{BB962C8B-B14F-4D97-AF65-F5344CB8AC3E}">
        <p14:creationId xmlns:p14="http://schemas.microsoft.com/office/powerpoint/2010/main" val="144272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a:t>
            </a:r>
          </a:p>
        </p:txBody>
      </p:sp>
      <p:sp>
        <p:nvSpPr>
          <p:cNvPr id="3" name="Content Placeholder 2"/>
          <p:cNvSpPr>
            <a:spLocks noGrp="1"/>
          </p:cNvSpPr>
          <p:nvPr>
            <p:ph idx="1"/>
          </p:nvPr>
        </p:nvSpPr>
        <p:spPr>
          <a:xfrm>
            <a:off x="838200" y="1275318"/>
            <a:ext cx="10515600" cy="3498700"/>
          </a:xfrm>
        </p:spPr>
        <p:txBody>
          <a:bodyPr/>
          <a:lstStyle/>
          <a:p>
            <a:pPr marL="0" indent="0">
              <a:buNone/>
            </a:pPr>
            <a:r>
              <a:rPr lang="en-US" b="1" i="1" dirty="0">
                <a:solidFill>
                  <a:srgbClr val="FF0000"/>
                </a:solidFill>
              </a:rPr>
              <a:t>Read the following short passages and questions to find out keywords.</a:t>
            </a:r>
          </a:p>
          <a:p>
            <a:endParaRPr lang="en-US" dirty="0"/>
          </a:p>
          <a:p>
            <a:pPr algn="just">
              <a:buFont typeface="Wingdings" panose="05000000000000000000" pitchFamily="2" charset="2"/>
              <a:buChar char="q"/>
            </a:pPr>
            <a:r>
              <a:rPr lang="en-US" sz="2200" b="1" dirty="0">
                <a:latin typeface="Calibri" panose="020F0502020204030204" pitchFamily="34" charset="0"/>
                <a:cs typeface="Calibri" panose="020F0502020204030204" pitchFamily="34" charset="0"/>
              </a:rPr>
              <a:t>A super-hard metal has been made in the laboratory by melting together titanium and gold. The alloy is the hardest known metallic substance compatible with living tissues, say US physicists. The material is four times harder than pure titanium and has applications in making longer-lasting medical implants, they say.</a:t>
            </a:r>
          </a:p>
          <a:p>
            <a:pPr algn="just">
              <a:buFont typeface="Wingdings" panose="05000000000000000000" pitchFamily="2" charset="2"/>
              <a:buChar char="q"/>
            </a:pPr>
            <a:endParaRPr lang="en-US" sz="2200" b="1" dirty="0">
              <a:latin typeface="Calibri" panose="020F0502020204030204" pitchFamily="34" charset="0"/>
              <a:cs typeface="Calibri" panose="020F0502020204030204" pitchFamily="34" charset="0"/>
            </a:endParaRPr>
          </a:p>
          <a:p>
            <a:pPr algn="just">
              <a:buFont typeface="Wingdings" panose="05000000000000000000" pitchFamily="2" charset="2"/>
              <a:buChar char="q"/>
            </a:pPr>
            <a:endParaRPr lang="en-US" sz="2200" b="1" dirty="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200" b="1" dirty="0">
                <a:latin typeface="Calibri" panose="020F0502020204030204" pitchFamily="34" charset="0"/>
                <a:cs typeface="Calibri" panose="020F0502020204030204" pitchFamily="34" charset="0"/>
              </a:rPr>
              <a:t>The hardest substance discovered in the laboratory is formed by combining titanium and gold after they are?</a:t>
            </a:r>
          </a:p>
        </p:txBody>
      </p:sp>
      <p:pic>
        <p:nvPicPr>
          <p:cNvPr id="4098" name="Picture 2">
            <a:extLst>
              <a:ext uri="{FF2B5EF4-FFF2-40B4-BE49-F238E27FC236}">
                <a16:creationId xmlns:a16="http://schemas.microsoft.com/office/drawing/2014/main" id="{51ACC9C2-8F93-B5AA-FD7A-73CC6F42C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986" y="4937625"/>
            <a:ext cx="2716028" cy="129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2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 AND ANSWER</a:t>
            </a:r>
          </a:p>
        </p:txBody>
      </p:sp>
      <p:sp>
        <p:nvSpPr>
          <p:cNvPr id="3" name="Content Placeholder 2"/>
          <p:cNvSpPr>
            <a:spLocks noGrp="1"/>
          </p:cNvSpPr>
          <p:nvPr>
            <p:ph idx="1"/>
          </p:nvPr>
        </p:nvSpPr>
        <p:spPr/>
        <p:txBody>
          <a:bodyPr/>
          <a:lstStyle/>
          <a:p>
            <a:endParaRPr lang="en-US" dirty="0"/>
          </a:p>
          <a:p>
            <a:pPr marL="0" indent="0">
              <a:buNone/>
            </a:pPr>
            <a:r>
              <a:rPr lang="en-US" sz="2200" b="1" dirty="0">
                <a:highlight>
                  <a:srgbClr val="FFFF00"/>
                </a:highlight>
                <a:latin typeface="Calibri" panose="020F0502020204030204" pitchFamily="34" charset="0"/>
                <a:cs typeface="Calibri" panose="020F0502020204030204" pitchFamily="34" charset="0"/>
              </a:rPr>
              <a:t>Keywords in question</a:t>
            </a:r>
            <a:r>
              <a:rPr lang="en-US" sz="2200" b="1" dirty="0">
                <a:latin typeface="Calibri" panose="020F0502020204030204" pitchFamily="34" charset="0"/>
                <a:cs typeface="Calibri" panose="020F0502020204030204" pitchFamily="34" charset="0"/>
              </a:rPr>
              <a:t>					</a:t>
            </a:r>
            <a:r>
              <a:rPr lang="en-US" sz="2200" b="1" dirty="0">
                <a:highlight>
                  <a:srgbClr val="FFFF00"/>
                </a:highlight>
                <a:latin typeface="Calibri" panose="020F0502020204030204" pitchFamily="34" charset="0"/>
                <a:cs typeface="Calibri" panose="020F0502020204030204" pitchFamily="34" charset="0"/>
              </a:rPr>
              <a:t>Similar keywords in paragraph</a:t>
            </a:r>
          </a:p>
          <a:p>
            <a:pPr marL="0" indent="0">
              <a:buNone/>
            </a:pPr>
            <a:r>
              <a:rPr lang="en-US" sz="2200" b="1" dirty="0">
                <a:latin typeface="Calibri" panose="020F0502020204030204" pitchFamily="34" charset="0"/>
                <a:cs typeface="Calibri" panose="020F0502020204030204" pitchFamily="34" charset="0"/>
              </a:rPr>
              <a:t>Hardest substance   	    				Super-hard metal</a:t>
            </a:r>
          </a:p>
          <a:p>
            <a:pPr marL="0" indent="0">
              <a:buNone/>
            </a:pPr>
            <a:r>
              <a:rPr lang="en-US" sz="2200" b="1" dirty="0">
                <a:latin typeface="Calibri" panose="020F0502020204030204" pitchFamily="34" charset="0"/>
                <a:cs typeface="Calibri" panose="020F0502020204030204" pitchFamily="34" charset="0"/>
              </a:rPr>
              <a:t>Discovered in the laboratory				Made in the laboratory</a:t>
            </a:r>
          </a:p>
          <a:p>
            <a:pPr marL="0" indent="0">
              <a:buNone/>
            </a:pPr>
            <a:r>
              <a:rPr lang="en-US" sz="2200" b="1" dirty="0">
                <a:latin typeface="Calibri" panose="020F0502020204030204" pitchFamily="34" charset="0"/>
                <a:cs typeface="Calibri" panose="020F0502020204030204" pitchFamily="34" charset="0"/>
              </a:rPr>
              <a:t>Combination						Together</a:t>
            </a:r>
          </a:p>
          <a:p>
            <a:pPr marL="0" indent="0">
              <a:buNone/>
            </a:pPr>
            <a:endParaRPr lang="en-US" sz="22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B1186E5-3D22-E683-420A-F526AB86C287}"/>
              </a:ext>
            </a:extLst>
          </p:cNvPr>
          <p:cNvPicPr>
            <a:picLocks noChangeAspect="1"/>
          </p:cNvPicPr>
          <p:nvPr/>
        </p:nvPicPr>
        <p:blipFill>
          <a:blip r:embed="rId3"/>
          <a:stretch>
            <a:fillRect/>
          </a:stretch>
        </p:blipFill>
        <p:spPr>
          <a:xfrm>
            <a:off x="6528216" y="4108777"/>
            <a:ext cx="3650105" cy="17298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aphicFrame>
        <p:nvGraphicFramePr>
          <p:cNvPr id="9" name="Diagram 8">
            <a:extLst>
              <a:ext uri="{FF2B5EF4-FFF2-40B4-BE49-F238E27FC236}">
                <a16:creationId xmlns:a16="http://schemas.microsoft.com/office/drawing/2014/main" id="{5C928CE7-2D85-2478-440F-3D8E3F6EC76C}"/>
              </a:ext>
            </a:extLst>
          </p:cNvPr>
          <p:cNvGraphicFramePr/>
          <p:nvPr/>
        </p:nvGraphicFramePr>
        <p:xfrm>
          <a:off x="1022738" y="3462446"/>
          <a:ext cx="3149895"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574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KEYWORDS cont.</a:t>
            </a:r>
          </a:p>
        </p:txBody>
      </p:sp>
      <p:sp>
        <p:nvSpPr>
          <p:cNvPr id="3" name="Content Placeholder 2"/>
          <p:cNvSpPr>
            <a:spLocks noGrp="1"/>
          </p:cNvSpPr>
          <p:nvPr>
            <p:ph idx="1"/>
          </p:nvPr>
        </p:nvSpPr>
        <p:spPr/>
        <p:txBody>
          <a:bodyPr/>
          <a:lstStyle/>
          <a:p>
            <a:pPr marL="0" indent="0" algn="ctr">
              <a:buNone/>
            </a:pPr>
            <a:endParaRPr lang="en-US" dirty="0">
              <a:highlight>
                <a:srgbClr val="00FFFF"/>
              </a:highlight>
            </a:endParaRPr>
          </a:p>
          <a:p>
            <a:pPr marL="0" indent="0" algn="ctr">
              <a:buNone/>
            </a:pPr>
            <a:r>
              <a:rPr lang="en-US" sz="2200" b="1" dirty="0">
                <a:highlight>
                  <a:srgbClr val="00FFFF"/>
                </a:highlight>
                <a:latin typeface="Calibri" panose="020F0502020204030204" pitchFamily="34" charset="0"/>
                <a:cs typeface="Calibri" panose="020F0502020204030204" pitchFamily="34" charset="0"/>
              </a:rPr>
              <a:t>Sometimes, your keywords are synonyms or similar words, not the exact keyword as given in the passage and hence, you can try to understand its meaning to relate it well with the right paragraph. However, the nearby words and paraphrasing skill will help you understand the meaning of the question.</a:t>
            </a:r>
          </a:p>
        </p:txBody>
      </p:sp>
      <p:pic>
        <p:nvPicPr>
          <p:cNvPr id="4" name="Picture 3">
            <a:extLst>
              <a:ext uri="{FF2B5EF4-FFF2-40B4-BE49-F238E27FC236}">
                <a16:creationId xmlns:a16="http://schemas.microsoft.com/office/drawing/2014/main" id="{9DE05294-DD01-0250-47AF-FF888572D0E8}"/>
              </a:ext>
            </a:extLst>
          </p:cNvPr>
          <p:cNvPicPr>
            <a:picLocks noChangeAspect="1"/>
          </p:cNvPicPr>
          <p:nvPr/>
        </p:nvPicPr>
        <p:blipFill>
          <a:blip r:embed="rId2"/>
          <a:stretch>
            <a:fillRect/>
          </a:stretch>
        </p:blipFill>
        <p:spPr>
          <a:xfrm>
            <a:off x="3496628" y="3508375"/>
            <a:ext cx="5008245" cy="24765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2835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EXPLAIN THE TOPIC IN YOUR OWN WORDS</a:t>
            </a:r>
          </a:p>
        </p:txBody>
      </p:sp>
      <p:graphicFrame>
        <p:nvGraphicFramePr>
          <p:cNvPr id="6" name="Content Placeholder 5">
            <a:extLst>
              <a:ext uri="{FF2B5EF4-FFF2-40B4-BE49-F238E27FC236}">
                <a16:creationId xmlns:a16="http://schemas.microsoft.com/office/drawing/2014/main" id="{A3F197A6-B555-DA36-7B13-99725AAF3CB8}"/>
              </a:ext>
            </a:extLst>
          </p:cNvPr>
          <p:cNvGraphicFramePr>
            <a:graphicFrameLocks noGrp="1"/>
          </p:cNvGraphicFramePr>
          <p:nvPr>
            <p:ph idx="1"/>
          </p:nvPr>
        </p:nvGraphicFramePr>
        <p:xfrm>
          <a:off x="838200" y="1412877"/>
          <a:ext cx="10515600" cy="4571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80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WHEN PARAPHRASING, CONSIDER THESE POINTS</a:t>
            </a:r>
            <a:br>
              <a:rPr lang="en-US" dirty="0"/>
            </a:br>
            <a:endParaRPr lang="en-US" dirty="0"/>
          </a:p>
        </p:txBody>
      </p:sp>
      <p:sp>
        <p:nvSpPr>
          <p:cNvPr id="3" name="Content Placeholder 2"/>
          <p:cNvSpPr>
            <a:spLocks noGrp="1"/>
          </p:cNvSpPr>
          <p:nvPr>
            <p:ph idx="1"/>
          </p:nvPr>
        </p:nvSpPr>
        <p:spPr>
          <a:xfrm>
            <a:off x="838200" y="1412877"/>
            <a:ext cx="5257800" cy="4562621"/>
          </a:xfrm>
        </p:spPr>
        <p:txBody>
          <a:bodyPr/>
          <a:lstStyle/>
          <a:p>
            <a:pPr algn="ctr">
              <a:buFont typeface="Wingdings" panose="05000000000000000000" pitchFamily="2" charset="2"/>
              <a:buChar char="q"/>
            </a:pPr>
            <a:r>
              <a:rPr lang="en-US" sz="2200" b="1" dirty="0">
                <a:latin typeface="Calibri" panose="020F0502020204030204" pitchFamily="34" charset="0"/>
                <a:cs typeface="Calibri" panose="020F0502020204030204" pitchFamily="34" charset="0"/>
              </a:rPr>
              <a:t>Read and re-read the original information you are working from, absorb the message, set it to one side, and then try to re-write it in your own words from memory. </a:t>
            </a:r>
          </a:p>
          <a:p>
            <a:pPr algn="ctr">
              <a:buFont typeface="Wingdings" panose="05000000000000000000" pitchFamily="2" charset="2"/>
              <a:buChar char="q"/>
            </a:pPr>
            <a:endParaRPr lang="en-US" sz="2200" b="1" dirty="0">
              <a:latin typeface="Calibri" panose="020F0502020204030204" pitchFamily="34" charset="0"/>
              <a:cs typeface="Calibri" panose="020F0502020204030204" pitchFamily="34" charset="0"/>
            </a:endParaRPr>
          </a:p>
          <a:p>
            <a:pPr algn="ctr">
              <a:buFont typeface="Wingdings" panose="05000000000000000000" pitchFamily="2" charset="2"/>
              <a:buChar char="q"/>
            </a:pPr>
            <a:r>
              <a:rPr lang="en-US" sz="2200" b="1" dirty="0">
                <a:latin typeface="Calibri" panose="020F0502020204030204" pitchFamily="34" charset="0"/>
                <a:cs typeface="Calibri" panose="020F0502020204030204" pitchFamily="34" charset="0"/>
              </a:rPr>
              <a:t>Simply replacing words with different words that have the same connotation doesn’t mean you've paraphrased well enough. Beware of superficial paraphrasing.</a:t>
            </a:r>
          </a:p>
          <a:p>
            <a:pPr algn="ctr">
              <a:buFont typeface="Wingdings" panose="05000000000000000000" pitchFamily="2" charset="2"/>
              <a:buChar char="q"/>
            </a:pPr>
            <a:endParaRPr lang="en-US" sz="2200" b="1" dirty="0">
              <a:latin typeface="Calibri" panose="020F0502020204030204" pitchFamily="34" charset="0"/>
              <a:cs typeface="Calibri" panose="020F0502020204030204" pitchFamily="34" charset="0"/>
            </a:endParaRPr>
          </a:p>
          <a:p>
            <a:pPr algn="ctr">
              <a:buFont typeface="Wingdings" panose="05000000000000000000" pitchFamily="2" charset="2"/>
              <a:buChar char="q"/>
            </a:pPr>
            <a:r>
              <a:rPr lang="en-US" sz="2200" b="1" dirty="0">
                <a:latin typeface="Calibri" panose="020F0502020204030204" pitchFamily="34" charset="0"/>
                <a:cs typeface="Calibri" panose="020F0502020204030204" pitchFamily="34" charset="0"/>
              </a:rPr>
              <a:t>When amending the structure, argument and words, ensure that what you've written still accurately conveys the original source.</a:t>
            </a:r>
          </a:p>
        </p:txBody>
      </p:sp>
      <p:pic>
        <p:nvPicPr>
          <p:cNvPr id="5122" name="Picture 2" descr="How‌ ‌to‌ ‌Improve‌ ‌your‌ ‌Content‌ ‌by‌ ‌Using‌ ‌Paraphrasing‌ ‌Tool: 4  Best Tools to Consider">
            <a:extLst>
              <a:ext uri="{FF2B5EF4-FFF2-40B4-BE49-F238E27FC236}">
                <a16:creationId xmlns:a16="http://schemas.microsoft.com/office/drawing/2014/main" id="{12487BBA-8381-1E22-F637-8EFDF67DC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868" y="2279096"/>
            <a:ext cx="5137441" cy="287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28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TIPS</a:t>
            </a:r>
          </a:p>
        </p:txBody>
      </p:sp>
      <p:graphicFrame>
        <p:nvGraphicFramePr>
          <p:cNvPr id="6" name="Content Placeholder 5">
            <a:extLst>
              <a:ext uri="{FF2B5EF4-FFF2-40B4-BE49-F238E27FC236}">
                <a16:creationId xmlns:a16="http://schemas.microsoft.com/office/drawing/2014/main" id="{9260860D-33C0-659F-87D4-B165675C2AB2}"/>
              </a:ext>
            </a:extLst>
          </p:cNvPr>
          <p:cNvGraphicFramePr>
            <a:graphicFrameLocks noGrp="1"/>
          </p:cNvGraphicFramePr>
          <p:nvPr>
            <p:ph idx="1"/>
          </p:nvPr>
        </p:nvGraphicFramePr>
        <p:xfrm>
          <a:off x="593650" y="1233377"/>
          <a:ext cx="8027581" cy="4966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ehkulamppu clipart-kuva. Lataa ilmaiseksi. | Creazilla">
            <a:extLst>
              <a:ext uri="{FF2B5EF4-FFF2-40B4-BE49-F238E27FC236}">
                <a16:creationId xmlns:a16="http://schemas.microsoft.com/office/drawing/2014/main" id="{231F0D17-1E0E-8370-1BB9-5519FE1C63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1232" y="2052084"/>
            <a:ext cx="3010786" cy="301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8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square with white lines&#10;&#10;Description automatically generated">
            <a:extLst>
              <a:ext uri="{FF2B5EF4-FFF2-40B4-BE49-F238E27FC236}">
                <a16:creationId xmlns:a16="http://schemas.microsoft.com/office/drawing/2014/main" id="{6B8DBABB-0B77-C30B-E710-C5F2B36C523F}"/>
              </a:ext>
            </a:extLst>
          </p:cNvPr>
          <p:cNvPicPr>
            <a:picLocks noChangeAspect="1"/>
          </p:cNvPicPr>
          <p:nvPr/>
        </p:nvPicPr>
        <p:blipFill>
          <a:blip r:embed="rId2"/>
          <a:stretch>
            <a:fillRect/>
          </a:stretch>
        </p:blipFill>
        <p:spPr>
          <a:xfrm>
            <a:off x="0" y="0"/>
            <a:ext cx="12222075" cy="6908751"/>
          </a:xfrm>
          <a:prstGeom prst="rect">
            <a:avLst/>
          </a:prstGeom>
        </p:spPr>
      </p:pic>
      <p:pic>
        <p:nvPicPr>
          <p:cNvPr id="5" name="Picture 4">
            <a:extLst>
              <a:ext uri="{FF2B5EF4-FFF2-40B4-BE49-F238E27FC236}">
                <a16:creationId xmlns:a16="http://schemas.microsoft.com/office/drawing/2014/main" id="{83DCA734-C1B6-2CC5-12F3-4BC9E01B5FAC}"/>
              </a:ext>
            </a:extLst>
          </p:cNvPr>
          <p:cNvPicPr>
            <a:picLocks noChangeAspect="1"/>
          </p:cNvPicPr>
          <p:nvPr/>
        </p:nvPicPr>
        <p:blipFill>
          <a:blip r:embed="rId3"/>
          <a:stretch>
            <a:fillRect/>
          </a:stretch>
        </p:blipFill>
        <p:spPr>
          <a:xfrm>
            <a:off x="8896027" y="5120898"/>
            <a:ext cx="2873527" cy="1405754"/>
          </a:xfrm>
          <a:prstGeom prst="rect">
            <a:avLst/>
          </a:prstGeom>
        </p:spPr>
      </p:pic>
      <p:sp>
        <p:nvSpPr>
          <p:cNvPr id="6" name="Title 1">
            <a:extLst>
              <a:ext uri="{FF2B5EF4-FFF2-40B4-BE49-F238E27FC236}">
                <a16:creationId xmlns:a16="http://schemas.microsoft.com/office/drawing/2014/main" id="{447B99F8-DE55-6758-AD54-493699DBB14B}"/>
              </a:ext>
            </a:extLst>
          </p:cNvPr>
          <p:cNvSpPr txBox="1">
            <a:spLocks/>
          </p:cNvSpPr>
          <p:nvPr/>
        </p:nvSpPr>
        <p:spPr>
          <a:xfrm>
            <a:off x="568243" y="2741721"/>
            <a:ext cx="8777234" cy="8822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DDDE33"/>
                </a:solidFill>
                <a:latin typeface="Metric Bold" panose="020B0503030202060203" pitchFamily="34" charset="77"/>
              </a:rPr>
              <a:t>THANK YOU</a:t>
            </a:r>
          </a:p>
        </p:txBody>
      </p:sp>
    </p:spTree>
    <p:extLst>
      <p:ext uri="{BB962C8B-B14F-4D97-AF65-F5344CB8AC3E}">
        <p14:creationId xmlns:p14="http://schemas.microsoft.com/office/powerpoint/2010/main" val="16781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2584D-2F5B-47BB-977A-7F95E796BEF1}"/>
              </a:ext>
            </a:extLst>
          </p:cNvPr>
          <p:cNvSpPr>
            <a:spLocks noGrp="1"/>
          </p:cNvSpPr>
          <p:nvPr>
            <p:ph type="title"/>
          </p:nvPr>
        </p:nvSpPr>
        <p:spPr/>
        <p:txBody>
          <a:bodyPr/>
          <a:lstStyle/>
          <a:p>
            <a:pPr algn="ctr"/>
            <a:r>
              <a:rPr lang="en-ZA" sz="2800" dirty="0">
                <a:latin typeface="Calibri" panose="020F0502020204030204" pitchFamily="34" charset="0"/>
                <a:cs typeface="Calibri" panose="020F0502020204030204" pitchFamily="34" charset="0"/>
              </a:rPr>
              <a:t>INTRODUCTION</a:t>
            </a:r>
          </a:p>
        </p:txBody>
      </p:sp>
      <p:sp>
        <p:nvSpPr>
          <p:cNvPr id="8" name="Content Placeholder 7">
            <a:extLst>
              <a:ext uri="{FF2B5EF4-FFF2-40B4-BE49-F238E27FC236}">
                <a16:creationId xmlns:a16="http://schemas.microsoft.com/office/drawing/2014/main" id="{4E82E6D7-5F6D-42C8-B468-214FB7241C81}"/>
              </a:ext>
            </a:extLst>
          </p:cNvPr>
          <p:cNvSpPr>
            <a:spLocks noGrp="1"/>
          </p:cNvSpPr>
          <p:nvPr>
            <p:ph idx="1"/>
          </p:nvPr>
        </p:nvSpPr>
        <p:spPr>
          <a:xfrm>
            <a:off x="838200" y="1749870"/>
            <a:ext cx="5257800" cy="4892230"/>
          </a:xfrm>
        </p:spPr>
        <p:txBody>
          <a:bodyPr/>
          <a:lstStyle/>
          <a:p>
            <a:pPr marL="0" lvl="0" indent="0" algn="ctr">
              <a:buNone/>
              <a:defRPr/>
            </a:pPr>
            <a:endParaRPr lang="en-US" i="1" dirty="0"/>
          </a:p>
          <a:p>
            <a:pPr marL="0" lvl="0" indent="0" algn="ctr">
              <a:buNone/>
              <a:defRPr/>
            </a:pPr>
            <a:r>
              <a:rPr lang="en-US" sz="2200" b="1" i="1" dirty="0">
                <a:latin typeface="Calibri" panose="020F0502020204030204" pitchFamily="34" charset="0"/>
                <a:cs typeface="Calibri" panose="020F0502020204030204" pitchFamily="34" charset="0"/>
              </a:rPr>
              <a:t>Academic writing and Topic analysis is the act of breaking down an assignment question or research topic so that you understand it in detail. The aim is to have a clear idea of what you are meant to write before you start your research.</a:t>
            </a:r>
          </a:p>
          <a:p>
            <a:pPr marL="0" lvl="0" indent="0" algn="ctr">
              <a:buNone/>
              <a:defRPr/>
            </a:pPr>
            <a:endParaRPr lang="en-US" dirty="0"/>
          </a:p>
          <a:p>
            <a:pPr marL="0" lvl="0" indent="0" algn="ctr">
              <a:buNone/>
              <a:defRPr/>
            </a:pPr>
            <a:endParaRPr lang="en-US" dirty="0"/>
          </a:p>
          <a:p>
            <a:pPr marL="0" lvl="0" indent="0" algn="ctr">
              <a:buNone/>
              <a:defRPr/>
            </a:pPr>
            <a:endParaRPr lang="en-ZA" dirty="0"/>
          </a:p>
        </p:txBody>
      </p:sp>
      <p:pic>
        <p:nvPicPr>
          <p:cNvPr id="6" name="Picture 2" descr="Knowledge Clipart Ability - Literacy Skills Clipart, HD Png Download ,  Transparent Png Image - PNGitem">
            <a:extLst>
              <a:ext uri="{FF2B5EF4-FFF2-40B4-BE49-F238E27FC236}">
                <a16:creationId xmlns:a16="http://schemas.microsoft.com/office/drawing/2014/main" id="{591630E7-0AB4-6651-1CF9-73E838B52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053" y="1612305"/>
            <a:ext cx="3922139" cy="408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3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1" name="Rectangle 10">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9A3DF72D-0544-E114-2FA0-5C278F3371D5}"/>
              </a:ext>
            </a:extLst>
          </p:cNvPr>
          <p:cNvSpPr>
            <a:spLocks noGrp="1"/>
          </p:cNvSpPr>
          <p:nvPr>
            <p:ph type="title"/>
          </p:nvPr>
        </p:nvSpPr>
        <p:spPr>
          <a:xfrm>
            <a:off x="1126348" y="1124262"/>
            <a:ext cx="8017652" cy="2690413"/>
          </a:xfrm>
        </p:spPr>
        <p:txBody>
          <a:bodyPr vert="horz" lIns="91440" tIns="45720" rIns="91440" bIns="45720" rtlCol="0" anchor="t">
            <a:normAutofit/>
          </a:bodyPr>
          <a:lstStyle/>
          <a:p>
            <a:r>
              <a:rPr lang="en-US" sz="5400" kern="1200" dirty="0">
                <a:solidFill>
                  <a:srgbClr val="FFFFFF"/>
                </a:solidFill>
                <a:latin typeface="+mj-lt"/>
                <a:ea typeface="+mj-ea"/>
                <a:cs typeface="+mj-cs"/>
              </a:rPr>
              <a:t>What is Academic Writing? </a:t>
            </a:r>
            <a:br>
              <a:rPr lang="en-US" sz="5400" kern="1200" dirty="0">
                <a:solidFill>
                  <a:srgbClr val="FFFFFF"/>
                </a:solidFill>
                <a:latin typeface="+mj-lt"/>
                <a:ea typeface="+mj-ea"/>
                <a:cs typeface="+mj-cs"/>
              </a:rPr>
            </a:br>
            <a:endParaRPr lang="en-US" sz="5400" kern="1200" dirty="0">
              <a:solidFill>
                <a:srgbClr val="FFFFFF"/>
              </a:solidFill>
              <a:latin typeface="+mj-lt"/>
              <a:ea typeface="+mj-ea"/>
              <a:cs typeface="+mj-cs"/>
            </a:endParaRPr>
          </a:p>
        </p:txBody>
      </p:sp>
      <p:pic>
        <p:nvPicPr>
          <p:cNvPr id="7" name="Graphic 6" descr="Pencil">
            <a:extLst>
              <a:ext uri="{FF2B5EF4-FFF2-40B4-BE49-F238E27FC236}">
                <a16:creationId xmlns:a16="http://schemas.microsoft.com/office/drawing/2014/main" id="{F6EE9609-65A2-846F-BC2E-27FB1750628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215646" y="5061057"/>
            <a:ext cx="1199733" cy="1199733"/>
          </a:xfrm>
          <a:prstGeom prst="rect">
            <a:avLst/>
          </a:prstGeom>
        </p:spPr>
      </p:pic>
      <p:sp>
        <p:nvSpPr>
          <p:cNvPr id="3" name="TextBox 2">
            <a:extLst>
              <a:ext uri="{FF2B5EF4-FFF2-40B4-BE49-F238E27FC236}">
                <a16:creationId xmlns:a16="http://schemas.microsoft.com/office/drawing/2014/main" id="{5BD435F8-302E-FE92-4B9C-6F1780A649D0}"/>
              </a:ext>
            </a:extLst>
          </p:cNvPr>
          <p:cNvSpPr txBox="1"/>
          <p:nvPr/>
        </p:nvSpPr>
        <p:spPr>
          <a:xfrm>
            <a:off x="701749" y="5061057"/>
            <a:ext cx="774050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000000"/>
                </a:solidFill>
                <a:effectLst/>
                <a:uLnTx/>
                <a:uFillTx/>
                <a:latin typeface="Calibri" panose="020F0502020204030204"/>
                <a:ea typeface="+mn-ea"/>
                <a:cs typeface="+mn-cs"/>
              </a:rPr>
              <a:t>Academic writing is formal writing used in scholarly contexts to convey ideas, research findings, and arguments with precision and clarity.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62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F72D-0544-E114-2FA0-5C278F3371D5}"/>
              </a:ext>
            </a:extLst>
          </p:cNvPr>
          <p:cNvSpPr>
            <a:spLocks noGrp="1"/>
          </p:cNvSpPr>
          <p:nvPr>
            <p:ph type="title"/>
          </p:nvPr>
        </p:nvSpPr>
        <p:spPr>
          <a:xfrm>
            <a:off x="4553733" y="548464"/>
            <a:ext cx="6798541" cy="1675623"/>
          </a:xfrm>
        </p:spPr>
        <p:txBody>
          <a:bodyPr anchor="b">
            <a:normAutofit/>
          </a:bodyPr>
          <a:lstStyle/>
          <a:p>
            <a:br>
              <a:rPr lang="en-ZA" sz="3700"/>
            </a:br>
            <a:r>
              <a:rPr lang="en-ZA" sz="3700"/>
              <a:t>Academic writing</a:t>
            </a:r>
            <a:br>
              <a:rPr lang="en-ZA" sz="3700"/>
            </a:br>
            <a:endParaRPr lang="en-US" sz="3700"/>
          </a:p>
        </p:txBody>
      </p:sp>
      <p:graphicFrame>
        <p:nvGraphicFramePr>
          <p:cNvPr id="20" name="Content Placeholder 2">
            <a:extLst>
              <a:ext uri="{FF2B5EF4-FFF2-40B4-BE49-F238E27FC236}">
                <a16:creationId xmlns:a16="http://schemas.microsoft.com/office/drawing/2014/main" id="{39F6EDF0-7C91-942B-DCF5-7F26DD95DFAE}"/>
              </a:ext>
            </a:extLst>
          </p:cNvPr>
          <p:cNvGraphicFramePr>
            <a:graphicFrameLocks noGrp="1"/>
          </p:cNvGraphicFramePr>
          <p:nvPr>
            <p:ph idx="1"/>
            <p:extLst>
              <p:ext uri="{D42A27DB-BD31-4B8C-83A1-F6EECF244321}">
                <p14:modId xmlns:p14="http://schemas.microsoft.com/office/powerpoint/2010/main" val="1023642144"/>
              </p:ext>
            </p:extLst>
          </p:nvPr>
        </p:nvGraphicFramePr>
        <p:xfrm>
          <a:off x="2158584" y="2409830"/>
          <a:ext cx="9193689" cy="370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04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F72D-0544-E114-2FA0-5C278F3371D5}"/>
              </a:ext>
            </a:extLst>
          </p:cNvPr>
          <p:cNvSpPr>
            <a:spLocks noGrp="1"/>
          </p:cNvSpPr>
          <p:nvPr>
            <p:ph type="title"/>
          </p:nvPr>
        </p:nvSpPr>
        <p:spPr>
          <a:xfrm>
            <a:off x="838200" y="413095"/>
            <a:ext cx="10515600" cy="641046"/>
          </a:xfrm>
        </p:spPr>
        <p:txBody>
          <a:bodyPr anchor="ctr">
            <a:normAutofit/>
          </a:bodyPr>
          <a:lstStyle/>
          <a:p>
            <a:r>
              <a:rPr lang="en-ZA" b="1"/>
              <a:t>The Writing Process:</a:t>
            </a:r>
            <a:endParaRPr lang="en-ZA"/>
          </a:p>
        </p:txBody>
      </p:sp>
      <p:sp>
        <p:nvSpPr>
          <p:cNvPr id="3" name="Content Placeholder 2">
            <a:extLst>
              <a:ext uri="{FF2B5EF4-FFF2-40B4-BE49-F238E27FC236}">
                <a16:creationId xmlns:a16="http://schemas.microsoft.com/office/drawing/2014/main" id="{897D8C8B-6E41-CC9B-CAEE-2332A47F673E}"/>
              </a:ext>
            </a:extLst>
          </p:cNvPr>
          <p:cNvSpPr>
            <a:spLocks noGrp="1"/>
          </p:cNvSpPr>
          <p:nvPr>
            <p:ph idx="1"/>
          </p:nvPr>
        </p:nvSpPr>
        <p:spPr>
          <a:xfrm>
            <a:off x="838200" y="1412877"/>
            <a:ext cx="5081954" cy="4571998"/>
          </a:xfrm>
        </p:spPr>
        <p:txBody>
          <a:bodyPr>
            <a:normAutofit/>
          </a:bodyPr>
          <a:lstStyle/>
          <a:p>
            <a:pPr>
              <a:spcAft>
                <a:spcPts val="600"/>
              </a:spcAft>
              <a:buFont typeface="+mj-lt"/>
              <a:buAutoNum type="arabicPeriod"/>
            </a:pPr>
            <a:r>
              <a:rPr lang="en-ZA" dirty="0"/>
              <a:t>Planning and research</a:t>
            </a:r>
            <a:endParaRPr lang="en-ZA"/>
          </a:p>
          <a:p>
            <a:pPr>
              <a:spcAft>
                <a:spcPts val="600"/>
              </a:spcAft>
              <a:buFont typeface="+mj-lt"/>
              <a:buAutoNum type="arabicPeriod"/>
            </a:pPr>
            <a:r>
              <a:rPr lang="en-ZA" dirty="0"/>
              <a:t>Drafting and organizing</a:t>
            </a:r>
            <a:endParaRPr lang="en-ZA"/>
          </a:p>
          <a:p>
            <a:pPr>
              <a:spcAft>
                <a:spcPts val="600"/>
              </a:spcAft>
              <a:buFont typeface="+mj-lt"/>
              <a:buAutoNum type="arabicPeriod"/>
            </a:pPr>
            <a:r>
              <a:rPr lang="en-ZA" dirty="0"/>
              <a:t>Revising for content and clarity</a:t>
            </a:r>
            <a:endParaRPr lang="en-ZA"/>
          </a:p>
          <a:p>
            <a:pPr>
              <a:spcAft>
                <a:spcPts val="600"/>
              </a:spcAft>
              <a:buFont typeface="+mj-lt"/>
              <a:buAutoNum type="arabicPeriod"/>
            </a:pPr>
            <a:r>
              <a:rPr lang="en-ZA" dirty="0"/>
              <a:t>Editing for grammar and style</a:t>
            </a:r>
            <a:endParaRPr lang="en-ZA"/>
          </a:p>
          <a:p>
            <a:pPr>
              <a:spcAft>
                <a:spcPts val="600"/>
              </a:spcAft>
              <a:buFont typeface="+mj-lt"/>
              <a:buAutoNum type="arabicPeriod"/>
            </a:pPr>
            <a:r>
              <a:rPr lang="en-ZA" dirty="0"/>
              <a:t>Proofreading for final errors</a:t>
            </a:r>
            <a:endParaRPr lang="en-ZA"/>
          </a:p>
          <a:p>
            <a:pPr>
              <a:spcAft>
                <a:spcPts val="600"/>
              </a:spcAft>
            </a:pPr>
            <a:endParaRPr lang="en-US"/>
          </a:p>
        </p:txBody>
      </p:sp>
      <p:pic>
        <p:nvPicPr>
          <p:cNvPr id="5" name="Picture 4" descr="A person reaching for a paper on a table full of paper and sticky notes">
            <a:extLst>
              <a:ext uri="{FF2B5EF4-FFF2-40B4-BE49-F238E27FC236}">
                <a16:creationId xmlns:a16="http://schemas.microsoft.com/office/drawing/2014/main" id="{C220418F-DEEE-CB31-27CA-5142F436EC49}"/>
              </a:ext>
            </a:extLst>
          </p:cNvPr>
          <p:cNvPicPr>
            <a:picLocks noChangeAspect="1"/>
          </p:cNvPicPr>
          <p:nvPr/>
        </p:nvPicPr>
        <p:blipFill>
          <a:blip r:embed="rId2"/>
          <a:srcRect l="19871" r="20863" b="-1"/>
          <a:stretch/>
        </p:blipFill>
        <p:spPr>
          <a:xfrm>
            <a:off x="6771429" y="1412877"/>
            <a:ext cx="4059345" cy="4571998"/>
          </a:xfrm>
          <a:prstGeom prst="rect">
            <a:avLst/>
          </a:prstGeom>
          <a:noFill/>
        </p:spPr>
      </p:pic>
    </p:spTree>
    <p:extLst>
      <p:ext uri="{BB962C8B-B14F-4D97-AF65-F5344CB8AC3E}">
        <p14:creationId xmlns:p14="http://schemas.microsoft.com/office/powerpoint/2010/main" val="372733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3DF72D-0544-E114-2FA0-5C278F3371D5}"/>
              </a:ext>
            </a:extLst>
          </p:cNvPr>
          <p:cNvSpPr>
            <a:spLocks noGrp="1"/>
          </p:cNvSpPr>
          <p:nvPr>
            <p:ph type="title"/>
          </p:nvPr>
        </p:nvSpPr>
        <p:spPr>
          <a:xfrm>
            <a:off x="1371597" y="348865"/>
            <a:ext cx="10044023" cy="877729"/>
          </a:xfrm>
        </p:spPr>
        <p:txBody>
          <a:bodyPr anchor="ctr">
            <a:normAutofit/>
          </a:bodyPr>
          <a:lstStyle/>
          <a:p>
            <a:r>
              <a:rPr lang="en-ZA" sz="4000" b="1">
                <a:solidFill>
                  <a:srgbClr val="FFFFFF"/>
                </a:solidFill>
              </a:rPr>
              <a:t>Tips for Effective Academic Writing:</a:t>
            </a:r>
            <a:endParaRPr lang="en-ZA" sz="4000">
              <a:solidFill>
                <a:srgbClr val="FFFFFF"/>
              </a:solidFill>
            </a:endParaRPr>
          </a:p>
        </p:txBody>
      </p:sp>
      <p:graphicFrame>
        <p:nvGraphicFramePr>
          <p:cNvPr id="6" name="Content Placeholder 2">
            <a:extLst>
              <a:ext uri="{FF2B5EF4-FFF2-40B4-BE49-F238E27FC236}">
                <a16:creationId xmlns:a16="http://schemas.microsoft.com/office/drawing/2014/main" id="{F1A50F35-B59E-91FC-EF3C-7878563AE2ED}"/>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65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TOPIC ANALYSIS ACTION PLAN</a:t>
            </a:r>
          </a:p>
        </p:txBody>
      </p:sp>
      <p:graphicFrame>
        <p:nvGraphicFramePr>
          <p:cNvPr id="6" name="Content Placeholder 5">
            <a:extLst>
              <a:ext uri="{FF2B5EF4-FFF2-40B4-BE49-F238E27FC236}">
                <a16:creationId xmlns:a16="http://schemas.microsoft.com/office/drawing/2014/main" id="{F9ABE5DA-80C5-C0C7-01F4-B750DA150C3A}"/>
              </a:ext>
            </a:extLst>
          </p:cNvPr>
          <p:cNvGraphicFramePr>
            <a:graphicFrameLocks noGrp="1"/>
          </p:cNvGraphicFramePr>
          <p:nvPr>
            <p:ph idx="1"/>
          </p:nvPr>
        </p:nvGraphicFramePr>
        <p:xfrm>
          <a:off x="838200" y="1308295"/>
          <a:ext cx="10515600" cy="440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36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THE TOPIC CAREFULLY</a:t>
            </a:r>
          </a:p>
        </p:txBody>
      </p:sp>
      <p:graphicFrame>
        <p:nvGraphicFramePr>
          <p:cNvPr id="7" name="Content Placeholder 6">
            <a:extLst>
              <a:ext uri="{FF2B5EF4-FFF2-40B4-BE49-F238E27FC236}">
                <a16:creationId xmlns:a16="http://schemas.microsoft.com/office/drawing/2014/main" id="{43F98090-69E4-05D4-3A4A-9EC4C80744CE}"/>
              </a:ext>
            </a:extLst>
          </p:cNvPr>
          <p:cNvGraphicFramePr>
            <a:graphicFrameLocks noGrp="1"/>
          </p:cNvGraphicFramePr>
          <p:nvPr>
            <p:ph idx="1"/>
          </p:nvPr>
        </p:nvGraphicFramePr>
        <p:xfrm>
          <a:off x="838200" y="1412877"/>
          <a:ext cx="10515600" cy="4571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69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UNDERLINE KEY WORDS</a:t>
            </a:r>
          </a:p>
        </p:txBody>
      </p:sp>
      <p:graphicFrame>
        <p:nvGraphicFramePr>
          <p:cNvPr id="11" name="Content Placeholder 10">
            <a:extLst>
              <a:ext uri="{FF2B5EF4-FFF2-40B4-BE49-F238E27FC236}">
                <a16:creationId xmlns:a16="http://schemas.microsoft.com/office/drawing/2014/main" id="{F6C826FA-294E-AB39-A838-809749764679}"/>
              </a:ext>
            </a:extLst>
          </p:cNvPr>
          <p:cNvGraphicFramePr>
            <a:graphicFrameLocks noGrp="1"/>
          </p:cNvGraphicFramePr>
          <p:nvPr>
            <p:ph idx="1"/>
          </p:nvPr>
        </p:nvGraphicFramePr>
        <p:xfrm>
          <a:off x="838200" y="1412877"/>
          <a:ext cx="10515600" cy="4571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724294"/>
      </p:ext>
    </p:extLst>
  </p:cSld>
  <p:clrMapOvr>
    <a:masterClrMapping/>
  </p:clrMapOvr>
</p:sld>
</file>

<file path=ppt/theme/theme1.xml><?xml version="1.0" encoding="utf-8"?>
<a:theme xmlns:a="http://schemas.openxmlformats.org/drawingml/2006/main" name="Custom Design">
  <a:themeElements>
    <a:clrScheme name="Custom 7">
      <a:dk1>
        <a:srgbClr val="000000"/>
      </a:dk1>
      <a:lt1>
        <a:srgbClr val="FFFFFF"/>
      </a:lt1>
      <a:dk2>
        <a:srgbClr val="121646"/>
      </a:dk2>
      <a:lt2>
        <a:srgbClr val="C7CFDB"/>
      </a:lt2>
      <a:accent1>
        <a:srgbClr val="DDDE33"/>
      </a:accent1>
      <a:accent2>
        <a:srgbClr val="E5004B"/>
      </a:accent2>
      <a:accent3>
        <a:srgbClr val="00A7A3"/>
      </a:accent3>
      <a:accent4>
        <a:srgbClr val="FFC000"/>
      </a:accent4>
      <a:accent5>
        <a:srgbClr val="45444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Richfield">
      <a:dk1>
        <a:srgbClr val="000000"/>
      </a:dk1>
      <a:lt1>
        <a:srgbClr val="FFFFFF"/>
      </a:lt1>
      <a:dk2>
        <a:srgbClr val="0066B3"/>
      </a:dk2>
      <a:lt2>
        <a:srgbClr val="D1D3D3"/>
      </a:lt2>
      <a:accent1>
        <a:srgbClr val="00377B"/>
      </a:accent1>
      <a:accent2>
        <a:srgbClr val="FCAF17"/>
      </a:accent2>
      <a:accent3>
        <a:srgbClr val="F58228"/>
      </a:accent3>
      <a:accent4>
        <a:srgbClr val="EE3E7B"/>
      </a:accent4>
      <a:accent5>
        <a:srgbClr val="8E5BA6"/>
      </a:accent5>
      <a:accent6>
        <a:srgbClr val="70AD47"/>
      </a:accent6>
      <a:hlink>
        <a:srgbClr val="3777BC"/>
      </a:hlink>
      <a:folHlink>
        <a:srgbClr val="EF41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F Blue">
      <a:srgbClr val="0056AF"/>
    </a:custClr>
    <a:custClr name="RF Red">
      <a:srgbClr val="DE473C"/>
    </a:custClr>
    <a:custClr name="RF Navy">
      <a:srgbClr val="043171"/>
    </a:custClr>
    <a:custClr name="RF Turquoise">
      <a:srgbClr val="43A7B7"/>
    </a:custClr>
    <a:custClr name="RF Plum">
      <a:srgbClr val="523058"/>
    </a:custClr>
    <a:custClr name="RF Cool Grey">
      <a:srgbClr val="D9D9D9"/>
    </a:custClr>
    <a:custClr name="RF Yellow">
      <a:srgbClr val="F9B723"/>
    </a:custClr>
    <a:custClr name="RF Orange">
      <a:srgbClr val="FF8000"/>
    </a:custClr>
    <a:custClr name="RF Pink">
      <a:srgbClr val="E84F80"/>
    </a:custClr>
    <a:custClr name="RF Purple">
      <a:srgbClr val="AE57D3"/>
    </a:custClr>
    <a:custClr name="RF Medium Blue">
      <a:srgbClr val="2A7DDC"/>
    </a:custClr>
    <a:custClr name="RF Green">
      <a:srgbClr val="76B32A"/>
    </a:custClr>
  </a:custClrLst>
  <a:extLst>
    <a:ext uri="{05A4C25C-085E-4340-85A3-A5531E510DB2}">
      <thm15:themeFamily xmlns:thm15="http://schemas.microsoft.com/office/thememl/2012/main" name="RF PPT Template" id="{D304BE75-58BD-224C-8160-23744FB73D88}" vid="{E0D7DCD7-8017-654F-B94A-B0C707FE266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Custom 7">
      <a:dk1>
        <a:srgbClr val="000000"/>
      </a:dk1>
      <a:lt1>
        <a:srgbClr val="FFFFFF"/>
      </a:lt1>
      <a:dk2>
        <a:srgbClr val="121646"/>
      </a:dk2>
      <a:lt2>
        <a:srgbClr val="C7CFDB"/>
      </a:lt2>
      <a:accent1>
        <a:srgbClr val="DDDE33"/>
      </a:accent1>
      <a:accent2>
        <a:srgbClr val="E5004B"/>
      </a:accent2>
      <a:accent3>
        <a:srgbClr val="00A7A3"/>
      </a:accent3>
      <a:accent4>
        <a:srgbClr val="FFC000"/>
      </a:accent4>
      <a:accent5>
        <a:srgbClr val="45444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AA Dark Grey">
      <a:srgbClr val="454444"/>
    </a:custClr>
    <a:custClr name="AAA Lime">
      <a:srgbClr val="DDDE33"/>
    </a:custClr>
    <a:custClr name="AAA Navy">
      <a:srgbClr val="131747"/>
    </a:custClr>
    <a:custClr name="AAA Pink">
      <a:srgbClr val="E5004B"/>
    </a:custClr>
    <a:custClr name="AAA Teal ">
      <a:srgbClr val="00A8A4"/>
    </a:custClr>
    <a:custClr name="AAA Light Grey">
      <a:srgbClr val="C7D0DC"/>
    </a:custClr>
  </a:custClrLst>
  <a:extLst>
    <a:ext uri="{05A4C25C-085E-4340-85A3-A5531E510DB2}">
      <thm15:themeFamily xmlns:thm15="http://schemas.microsoft.com/office/thememl/2012/main" name="Custom Design" id="{F7F337A0-B1B1-4F09-82E2-D50BA8EFF9B6}" vid="{CA909049-2DA9-4100-9987-8902D6553E9F}"/>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Custom 6">
      <a:dk1>
        <a:sysClr val="windowText" lastClr="000000"/>
      </a:dk1>
      <a:lt1>
        <a:sysClr val="window" lastClr="FFFFFF"/>
      </a:lt1>
      <a:dk2>
        <a:srgbClr val="0056B4"/>
      </a:dk2>
      <a:lt2>
        <a:srgbClr val="D9D9D9"/>
      </a:lt2>
      <a:accent1>
        <a:srgbClr val="0056B4"/>
      </a:accent1>
      <a:accent2>
        <a:srgbClr val="DE473C"/>
      </a:accent2>
      <a:accent3>
        <a:srgbClr val="043171"/>
      </a:accent3>
      <a:accent4>
        <a:srgbClr val="43A7B7"/>
      </a:accent4>
      <a:accent5>
        <a:srgbClr val="523058"/>
      </a:accent5>
      <a:accent6>
        <a:srgbClr val="A2A2A2"/>
      </a:accent6>
      <a:hlink>
        <a:srgbClr val="0056B4"/>
      </a:hlink>
      <a:folHlink>
        <a:srgbClr val="0431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chfield_20200709.potx" id="{85D639ED-014B-4E31-B889-333D74E47DDE}" vid="{E04CC430-4DFC-4B43-9C7E-8AFE0FF5A4A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397EAD59E2047B0B6E0EF8C7497F3" ma:contentTypeVersion="19" ma:contentTypeDescription="Create a new document." ma:contentTypeScope="" ma:versionID="ecdfc84027bd52dab9b4823332a8c2d9">
  <xsd:schema xmlns:xsd="http://www.w3.org/2001/XMLSchema" xmlns:xs="http://www.w3.org/2001/XMLSchema" xmlns:p="http://schemas.microsoft.com/office/2006/metadata/properties" xmlns:ns2="c72d15c0-c78e-4377-8141-6b2ff128b999" xmlns:ns3="fca64a0b-aeec-4d12-bc6f-53bbcc8e8fa8" targetNamespace="http://schemas.microsoft.com/office/2006/metadata/properties" ma:root="true" ma:fieldsID="b0da9d9456c07dec454707b87d413711" ns2:_="" ns3:_="">
    <xsd:import namespace="c72d15c0-c78e-4377-8141-6b2ff128b999"/>
    <xsd:import namespace="fca64a0b-aeec-4d12-bc6f-53bbcc8e8f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d15c0-c78e-4377-8141-6b2ff128b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42c8da-3dd0-4205-a6ab-4a5ce50c83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a64a0b-aeec-4d12-bc6f-53bbcc8e8fa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352c21-4e2f-4d3e-9eef-2a075f236bff}" ma:internalName="TaxCatchAll" ma:showField="CatchAllData" ma:web="fca64a0b-aeec-4d12-bc6f-53bbcc8e8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ca64a0b-aeec-4d12-bc6f-53bbcc8e8fa8">
      <UserInfo>
        <DisplayName>Desmond Tlhagane</DisplayName>
        <AccountId>126</AccountId>
        <AccountType/>
      </UserInfo>
    </SharedWithUsers>
    <TaxCatchAll xmlns="fca64a0b-aeec-4d12-bc6f-53bbcc8e8fa8" xsi:nil="true"/>
    <lcf76f155ced4ddcb4097134ff3c332f xmlns="c72d15c0-c78e-4377-8141-6b2ff128b9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A651FD-3955-4795-8603-D2D028FEC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d15c0-c78e-4377-8141-6b2ff128b999"/>
    <ds:schemaRef ds:uri="fca64a0b-aeec-4d12-bc6f-53bbcc8e8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8CD808-76C4-46A8-B140-29EB605A06A1}">
  <ds:schemaRefs>
    <ds:schemaRef ds:uri="http://schemas.microsoft.com/sharepoint/v3/contenttype/forms"/>
  </ds:schemaRefs>
</ds:datastoreItem>
</file>

<file path=customXml/itemProps3.xml><?xml version="1.0" encoding="utf-8"?>
<ds:datastoreItem xmlns:ds="http://schemas.openxmlformats.org/officeDocument/2006/customXml" ds:itemID="{D6DFEBA8-3267-446D-A563-D60FFB9AD72D}">
  <ds:schemaRefs>
    <ds:schemaRef ds:uri="c72d15c0-c78e-4377-8141-6b2ff128b999"/>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fca64a0b-aeec-4d12-bc6f-53bbcc8e8fa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4620</TotalTime>
  <Words>932</Words>
  <Application>Microsoft Macintosh PowerPoint</Application>
  <PresentationFormat>Widescreen</PresentationFormat>
  <Paragraphs>75</Paragraphs>
  <Slides>16</Slides>
  <Notes>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16</vt:i4>
      </vt:variant>
    </vt:vector>
  </HeadingPairs>
  <TitlesOfParts>
    <vt:vector size="34" baseType="lpstr">
      <vt:lpstr>Arial</vt:lpstr>
      <vt:lpstr>Calibri</vt:lpstr>
      <vt:lpstr>Calibri Light</vt:lpstr>
      <vt:lpstr>Metric Bold</vt:lpstr>
      <vt:lpstr>Metric Medium</vt:lpstr>
      <vt:lpstr>Metric Regular</vt:lpstr>
      <vt:lpstr>Metric Semibold</vt:lpstr>
      <vt:lpstr>Wingdings</vt:lpstr>
      <vt:lpstr>Custom Design</vt:lpstr>
      <vt:lpstr>3_Custom Design</vt:lpstr>
      <vt:lpstr>2_Custom Design</vt:lpstr>
      <vt:lpstr>1_Custom Design</vt:lpstr>
      <vt:lpstr>4_Custom Design</vt:lpstr>
      <vt:lpstr>5_Custom Design</vt:lpstr>
      <vt:lpstr>6_Custom Design</vt:lpstr>
      <vt:lpstr>7_Custom Design</vt:lpstr>
      <vt:lpstr>Office Theme</vt:lpstr>
      <vt:lpstr>1_Office Theme</vt:lpstr>
      <vt:lpstr>PowerPoint Presentation</vt:lpstr>
      <vt:lpstr>INTRODUCTION</vt:lpstr>
      <vt:lpstr>What is Academic Writing?  </vt:lpstr>
      <vt:lpstr> Academic writing </vt:lpstr>
      <vt:lpstr>The Writing Process:</vt:lpstr>
      <vt:lpstr>Tips for Effective Academic Writing:</vt:lpstr>
      <vt:lpstr>TOPIC ANALYSIS ACTION PLAN</vt:lpstr>
      <vt:lpstr>READING THE TOPIC CAREFULLY</vt:lpstr>
      <vt:lpstr>UNDERLINE KEY WORDS</vt:lpstr>
      <vt:lpstr>QUESTION</vt:lpstr>
      <vt:lpstr>REVIEW AND ANSWER</vt:lpstr>
      <vt:lpstr>KEYWORDS cont.</vt:lpstr>
      <vt:lpstr>EXPLAIN THE TOPIC IN YOUR OWN WORDS</vt:lpstr>
      <vt:lpstr> WHEN PARAPHRASING, CONSIDER THESE POINTS </vt:lpstr>
      <vt:lpstr>GENERAL 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Sisipho Ngqukuva</cp:lastModifiedBy>
  <cp:revision>222</cp:revision>
  <dcterms:created xsi:type="dcterms:W3CDTF">2020-03-05T17:10:53Z</dcterms:created>
  <dcterms:modified xsi:type="dcterms:W3CDTF">2026-03-20T09:31:39Z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0x010100606397EAD59E2047B0B6E0EF8C7497F3</vt:lpwstr>
  </property>
  <property fmtid="{D5CDD505-2E9C-101B-9397-08002B2CF9AE}" pid="3" name="MediaServiceImageTags">
    <vt:lpwstr/>
  </property>
</Properties>
</file>