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4"/>
    <p:sldMasterId id="2147483758" r:id="rId5"/>
    <p:sldMasterId id="2147483743" r:id="rId6"/>
    <p:sldMasterId id="2147483728" r:id="rId7"/>
    <p:sldMasterId id="2147483774" r:id="rId8"/>
    <p:sldMasterId id="2147483785" r:id="rId9"/>
    <p:sldMasterId id="2147483797" r:id="rId10"/>
    <p:sldMasterId id="2147483812" r:id="rId11"/>
    <p:sldMasterId id="2147483829" r:id="rId12"/>
  </p:sldMasterIdLst>
  <p:notesMasterIdLst>
    <p:notesMasterId r:id="rId35"/>
  </p:notesMasterIdLst>
  <p:sldIdLst>
    <p:sldId id="391" r:id="rId13"/>
    <p:sldId id="3488" r:id="rId14"/>
    <p:sldId id="3452" r:id="rId15"/>
    <p:sldId id="3475" r:id="rId16"/>
    <p:sldId id="3476" r:id="rId17"/>
    <p:sldId id="3492" r:id="rId18"/>
    <p:sldId id="3495" r:id="rId19"/>
    <p:sldId id="3494" r:id="rId20"/>
    <p:sldId id="3496" r:id="rId21"/>
    <p:sldId id="3497" r:id="rId22"/>
    <p:sldId id="3498" r:id="rId23"/>
    <p:sldId id="3477" r:id="rId24"/>
    <p:sldId id="3478" r:id="rId25"/>
    <p:sldId id="3479" r:id="rId26"/>
    <p:sldId id="3481" r:id="rId27"/>
    <p:sldId id="3489" r:id="rId28"/>
    <p:sldId id="3490" r:id="rId29"/>
    <p:sldId id="3491" r:id="rId30"/>
    <p:sldId id="3485" r:id="rId31"/>
    <p:sldId id="3487" r:id="rId32"/>
    <p:sldId id="3486" r:id="rId33"/>
    <p:sldId id="38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747"/>
    <a:srgbClr val="DDDE33"/>
    <a:srgbClr val="C7D0DC"/>
    <a:srgbClr val="454444"/>
    <a:srgbClr val="00185F"/>
    <a:srgbClr val="011667"/>
    <a:srgbClr val="D5DF48"/>
    <a:srgbClr val="D7DF63"/>
    <a:srgbClr val="002061"/>
    <a:srgbClr val="002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2AEE1-21E5-0CC0-45C0-835FE4CEBC59}" v="4" dt="2026-03-04T06:58:49.836"/>
    <p1510:client id="{5208D5DB-2A14-131C-E7C2-0C457721BBBF}" v="19" dt="2026-03-02T10:33:47.9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sipho Ngqukuva" userId="S::sisipho@aaaschool.ac.za::5b5f45c1-8274-4a59-90be-b2abb22d14f1" providerId="AD" clId="Web-{3A02AEE1-21E5-0CC0-45C0-835FE4CEBC59}"/>
    <pc:docChg chg="modSld">
      <pc:chgData name="Sisipho Ngqukuva" userId="S::sisipho@aaaschool.ac.za::5b5f45c1-8274-4a59-90be-b2abb22d14f1" providerId="AD" clId="Web-{3A02AEE1-21E5-0CC0-45C0-835FE4CEBC59}" dt="2026-03-04T06:58:49.836" v="6"/>
      <pc:docMkLst>
        <pc:docMk/>
      </pc:docMkLst>
      <pc:sldChg chg="delSp modSp">
        <pc:chgData name="Sisipho Ngqukuva" userId="S::sisipho@aaaschool.ac.za::5b5f45c1-8274-4a59-90be-b2abb22d14f1" providerId="AD" clId="Web-{3A02AEE1-21E5-0CC0-45C0-835FE4CEBC59}" dt="2026-03-04T06:52:36.085" v="3" actId="1076"/>
        <pc:sldMkLst>
          <pc:docMk/>
          <pc:sldMk cId="2941650148" sldId="3452"/>
        </pc:sldMkLst>
        <pc:graphicFrameChg chg="mod">
          <ac:chgData name="Sisipho Ngqukuva" userId="S::sisipho@aaaschool.ac.za::5b5f45c1-8274-4a59-90be-b2abb22d14f1" providerId="AD" clId="Web-{3A02AEE1-21E5-0CC0-45C0-835FE4CEBC59}" dt="2026-03-04T06:52:36.085" v="3" actId="1076"/>
          <ac:graphicFrameMkLst>
            <pc:docMk/>
            <pc:sldMk cId="2941650148" sldId="3452"/>
            <ac:graphicFrameMk id="6" creationId="{0BC634BA-8B32-08EC-9586-CF072FEC025E}"/>
          </ac:graphicFrameMkLst>
        </pc:graphicFrameChg>
        <pc:picChg chg="del">
          <ac:chgData name="Sisipho Ngqukuva" userId="S::sisipho@aaaschool.ac.za::5b5f45c1-8274-4a59-90be-b2abb22d14f1" providerId="AD" clId="Web-{3A02AEE1-21E5-0CC0-45C0-835FE4CEBC59}" dt="2026-03-04T06:52:30.585" v="2"/>
          <ac:picMkLst>
            <pc:docMk/>
            <pc:sldMk cId="2941650148" sldId="3452"/>
            <ac:picMk id="24" creationId="{93AB0613-6B81-0FC1-FC84-289CFE9A7479}"/>
          </ac:picMkLst>
        </pc:picChg>
      </pc:sldChg>
      <pc:sldChg chg="delSp modSp">
        <pc:chgData name="Sisipho Ngqukuva" userId="S::sisipho@aaaschool.ac.za::5b5f45c1-8274-4a59-90be-b2abb22d14f1" providerId="AD" clId="Web-{3A02AEE1-21E5-0CC0-45C0-835FE4CEBC59}" dt="2026-03-04T06:55:46.970" v="5" actId="1076"/>
        <pc:sldMkLst>
          <pc:docMk/>
          <pc:sldMk cId="3378017125" sldId="3475"/>
        </pc:sldMkLst>
        <pc:graphicFrameChg chg="mod">
          <ac:chgData name="Sisipho Ngqukuva" userId="S::sisipho@aaaschool.ac.za::5b5f45c1-8274-4a59-90be-b2abb22d14f1" providerId="AD" clId="Web-{3A02AEE1-21E5-0CC0-45C0-835FE4CEBC59}" dt="2026-03-04T06:55:46.970" v="5" actId="1076"/>
          <ac:graphicFrameMkLst>
            <pc:docMk/>
            <pc:sldMk cId="3378017125" sldId="3475"/>
            <ac:graphicFrameMk id="10" creationId="{8C183E92-6C50-0041-6DBE-72C8FC3DBC06}"/>
          </ac:graphicFrameMkLst>
        </pc:graphicFrameChg>
        <pc:picChg chg="del">
          <ac:chgData name="Sisipho Ngqukuva" userId="S::sisipho@aaaschool.ac.za::5b5f45c1-8274-4a59-90be-b2abb22d14f1" providerId="AD" clId="Web-{3A02AEE1-21E5-0CC0-45C0-835FE4CEBC59}" dt="2026-03-04T06:55:37.251" v="4"/>
          <ac:picMkLst>
            <pc:docMk/>
            <pc:sldMk cId="3378017125" sldId="3475"/>
            <ac:picMk id="2" creationId="{06C60028-C204-C025-602A-133232EBD226}"/>
          </ac:picMkLst>
        </pc:picChg>
      </pc:sldChg>
      <pc:sldChg chg="delSp">
        <pc:chgData name="Sisipho Ngqukuva" userId="S::sisipho@aaaschool.ac.za::5b5f45c1-8274-4a59-90be-b2abb22d14f1" providerId="AD" clId="Web-{3A02AEE1-21E5-0CC0-45C0-835FE4CEBC59}" dt="2026-03-04T06:58:49.836" v="6"/>
        <pc:sldMkLst>
          <pc:docMk/>
          <pc:sldMk cId="3484956055" sldId="3476"/>
        </pc:sldMkLst>
        <pc:picChg chg="del">
          <ac:chgData name="Sisipho Ngqukuva" userId="S::sisipho@aaaschool.ac.za::5b5f45c1-8274-4a59-90be-b2abb22d14f1" providerId="AD" clId="Web-{3A02AEE1-21E5-0CC0-45C0-835FE4CEBC59}" dt="2026-03-04T06:58:49.836" v="6"/>
          <ac:picMkLst>
            <pc:docMk/>
            <pc:sldMk cId="3484956055" sldId="3476"/>
            <ac:picMk id="10" creationId="{C37B8BF8-D0D0-F9D6-E9F7-148229A19AC7}"/>
          </ac:picMkLst>
        </pc:picChg>
      </pc:sldChg>
      <pc:sldChg chg="delSp modSp">
        <pc:chgData name="Sisipho Ngqukuva" userId="S::sisipho@aaaschool.ac.za::5b5f45c1-8274-4a59-90be-b2abb22d14f1" providerId="AD" clId="Web-{3A02AEE1-21E5-0CC0-45C0-835FE4CEBC59}" dt="2026-03-04T06:52:11.850" v="1" actId="1076"/>
        <pc:sldMkLst>
          <pc:docMk/>
          <pc:sldMk cId="2360215940" sldId="3488"/>
        </pc:sldMkLst>
        <pc:graphicFrameChg chg="mod">
          <ac:chgData name="Sisipho Ngqukuva" userId="S::sisipho@aaaschool.ac.za::5b5f45c1-8274-4a59-90be-b2abb22d14f1" providerId="AD" clId="Web-{3A02AEE1-21E5-0CC0-45C0-835FE4CEBC59}" dt="2026-03-04T06:52:11.850" v="1" actId="1076"/>
          <ac:graphicFrameMkLst>
            <pc:docMk/>
            <pc:sldMk cId="2360215940" sldId="3488"/>
            <ac:graphicFrameMk id="3" creationId="{8505AC85-7591-308C-BF71-64D601C8FD91}"/>
          </ac:graphicFrameMkLst>
        </pc:graphicFrameChg>
        <pc:picChg chg="del">
          <ac:chgData name="Sisipho Ngqukuva" userId="S::sisipho@aaaschool.ac.za::5b5f45c1-8274-4a59-90be-b2abb22d14f1" providerId="AD" clId="Web-{3A02AEE1-21E5-0CC0-45C0-835FE4CEBC59}" dt="2026-03-04T06:52:00.944" v="0"/>
          <ac:picMkLst>
            <pc:docMk/>
            <pc:sldMk cId="2360215940" sldId="3488"/>
            <ac:picMk id="1032" creationId="{2DE5A2D3-5748-6F7E-613B-8042930002FA}"/>
          </ac:picMkLst>
        </pc:picChg>
      </pc:sldChg>
    </pc:docChg>
  </pc:docChgLst>
  <pc:docChgLst>
    <pc:chgData name="Sisipho Ngqukuva" userId="S::sisipho@aaaschool.ac.za::5b5f45c1-8274-4a59-90be-b2abb22d14f1" providerId="AD" clId="Web-{F4CC5797-26DF-71FF-4887-4A07C398A2CF}"/>
    <pc:docChg chg="modSld">
      <pc:chgData name="Sisipho Ngqukuva" userId="S::sisipho@aaaschool.ac.za::5b5f45c1-8274-4a59-90be-b2abb22d14f1" providerId="AD" clId="Web-{F4CC5797-26DF-71FF-4887-4A07C398A2CF}" dt="2026-02-16T08:28:39.440" v="82" actId="20577"/>
      <pc:docMkLst>
        <pc:docMk/>
      </pc:docMkLst>
      <pc:sldChg chg="modSp">
        <pc:chgData name="Sisipho Ngqukuva" userId="S::sisipho@aaaschool.ac.za::5b5f45c1-8274-4a59-90be-b2abb22d14f1" providerId="AD" clId="Web-{F4CC5797-26DF-71FF-4887-4A07C398A2CF}" dt="2026-02-16T08:28:39.440" v="82" actId="20577"/>
        <pc:sldMkLst>
          <pc:docMk/>
          <pc:sldMk cId="1442720753" sldId="391"/>
        </pc:sldMkLst>
        <pc:spChg chg="mod">
          <ac:chgData name="Sisipho Ngqukuva" userId="S::sisipho@aaaschool.ac.za::5b5f45c1-8274-4a59-90be-b2abb22d14f1" providerId="AD" clId="Web-{F4CC5797-26DF-71FF-4887-4A07C398A2CF}" dt="2026-02-16T08:28:39.440" v="82" actId="20577"/>
          <ac:spMkLst>
            <pc:docMk/>
            <pc:sldMk cId="1442720753" sldId="391"/>
            <ac:spMk id="22" creationId="{87452A84-85D4-72D4-82FE-F8C1D1C55030}"/>
          </ac:spMkLst>
        </pc:spChg>
        <pc:spChg chg="mod">
          <ac:chgData name="Sisipho Ngqukuva" userId="S::sisipho@aaaschool.ac.za::5b5f45c1-8274-4a59-90be-b2abb22d14f1" providerId="AD" clId="Web-{F4CC5797-26DF-71FF-4887-4A07C398A2CF}" dt="2026-02-16T08:28:10.439" v="72" actId="20577"/>
          <ac:spMkLst>
            <pc:docMk/>
            <pc:sldMk cId="1442720753" sldId="391"/>
            <ac:spMk id="23" creationId="{D0BE8628-1D6C-B389-A6BE-CD5873BB2DF3}"/>
          </ac:spMkLst>
        </pc:spChg>
        <pc:spChg chg="mod">
          <ac:chgData name="Sisipho Ngqukuva" userId="S::sisipho@aaaschool.ac.za::5b5f45c1-8274-4a59-90be-b2abb22d14f1" providerId="AD" clId="Web-{F4CC5797-26DF-71FF-4887-4A07C398A2CF}" dt="2026-02-16T08:17:51.003" v="22" actId="20577"/>
          <ac:spMkLst>
            <pc:docMk/>
            <pc:sldMk cId="1442720753" sldId="391"/>
            <ac:spMk id="24" creationId="{5E7044D8-6A99-07FA-3B87-37D2889C1534}"/>
          </ac:spMkLst>
        </pc:spChg>
      </pc:sldChg>
      <pc:sldChg chg="modSp">
        <pc:chgData name="Sisipho Ngqukuva" userId="S::sisipho@aaaschool.ac.za::5b5f45c1-8274-4a59-90be-b2abb22d14f1" providerId="AD" clId="Web-{F4CC5797-26DF-71FF-4887-4A07C398A2CF}" dt="2026-02-16T08:25:28.154" v="38" actId="20577"/>
        <pc:sldMkLst>
          <pc:docMk/>
          <pc:sldMk cId="3484956055" sldId="3476"/>
        </pc:sldMkLst>
        <pc:graphicFrameChg chg="modGraphic">
          <ac:chgData name="Sisipho Ngqukuva" userId="S::sisipho@aaaschool.ac.za::5b5f45c1-8274-4a59-90be-b2abb22d14f1" providerId="AD" clId="Web-{F4CC5797-26DF-71FF-4887-4A07C398A2CF}" dt="2026-02-16T08:25:28.154" v="38" actId="20577"/>
          <ac:graphicFrameMkLst>
            <pc:docMk/>
            <pc:sldMk cId="3484956055" sldId="3476"/>
            <ac:graphicFrameMk id="8" creationId="{34A455CC-3035-C87D-0E2E-1967D3DA56D5}"/>
          </ac:graphicFrameMkLst>
        </pc:graphicFrameChg>
      </pc:sldChg>
    </pc:docChg>
  </pc:docChgLst>
  <pc:docChgLst>
    <pc:chgData name="Sisipho Ngqukuva" userId="S::sisipho@aaaschool.ac.za::5b5f45c1-8274-4a59-90be-b2abb22d14f1" providerId="AD" clId="Web-{5208D5DB-2A14-131C-E7C2-0C457721BBBF}"/>
    <pc:docChg chg="modSld">
      <pc:chgData name="Sisipho Ngqukuva" userId="S::sisipho@aaaschool.ac.za::5b5f45c1-8274-4a59-90be-b2abb22d14f1" providerId="AD" clId="Web-{5208D5DB-2A14-131C-E7C2-0C457721BBBF}" dt="2026-03-02T10:33:47.911" v="20" actId="20577"/>
      <pc:docMkLst>
        <pc:docMk/>
      </pc:docMkLst>
      <pc:sldChg chg="modSp">
        <pc:chgData name="Sisipho Ngqukuva" userId="S::sisipho@aaaschool.ac.za::5b5f45c1-8274-4a59-90be-b2abb22d14f1" providerId="AD" clId="Web-{5208D5DB-2A14-131C-E7C2-0C457721BBBF}" dt="2026-03-02T10:33:47.911" v="20" actId="20577"/>
        <pc:sldMkLst>
          <pc:docMk/>
          <pc:sldMk cId="167818842" sldId="386"/>
        </pc:sldMkLst>
        <pc:spChg chg="mod">
          <ac:chgData name="Sisipho Ngqukuva" userId="S::sisipho@aaaschool.ac.za::5b5f45c1-8274-4a59-90be-b2abb22d14f1" providerId="AD" clId="Web-{5208D5DB-2A14-131C-E7C2-0C457721BBBF}" dt="2026-03-02T10:33:47.911" v="20" actId="20577"/>
          <ac:spMkLst>
            <pc:docMk/>
            <pc:sldMk cId="167818842" sldId="386"/>
            <ac:spMk id="6" creationId="{447B99F8-DE55-6758-AD54-493699DBB14B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A6797-2391-4C4B-A2C9-1DE65B4E5C54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47D86F77-91DB-BD47-B1C3-5C4D30CD006C}">
      <dgm:prSet/>
      <dgm:spPr/>
      <dgm:t>
        <a:bodyPr/>
        <a:lstStyle/>
        <a:p>
          <a:r>
            <a:rPr lang="en-ZA"/>
            <a:t>To educate students on the importance of proper referencing in academic writing</a:t>
          </a:r>
        </a:p>
      </dgm:t>
    </dgm:pt>
    <dgm:pt modelId="{7FEE4CC7-20FE-2C4E-9891-0C130B78EA0C}" type="parTrans" cxnId="{655097D5-BA7C-C64E-957A-8DD24233D76B}">
      <dgm:prSet/>
      <dgm:spPr/>
      <dgm:t>
        <a:bodyPr/>
        <a:lstStyle/>
        <a:p>
          <a:endParaRPr lang="en-GB"/>
        </a:p>
      </dgm:t>
    </dgm:pt>
    <dgm:pt modelId="{9DE3056D-5E9E-AD46-BF82-EF990647D2B4}" type="sibTrans" cxnId="{655097D5-BA7C-C64E-957A-8DD24233D76B}">
      <dgm:prSet/>
      <dgm:spPr/>
      <dgm:t>
        <a:bodyPr/>
        <a:lstStyle/>
        <a:p>
          <a:endParaRPr lang="en-GB"/>
        </a:p>
      </dgm:t>
    </dgm:pt>
    <dgm:pt modelId="{E194B5C0-7361-F64A-A7DD-F5565309BCF9}">
      <dgm:prSet/>
      <dgm:spPr/>
      <dgm:t>
        <a:bodyPr/>
        <a:lstStyle/>
        <a:p>
          <a:r>
            <a:rPr lang="en-ZA"/>
            <a:t>To teach students how to correctly cite various types of sources (books, journal articles, websites, etc.)</a:t>
          </a:r>
        </a:p>
      </dgm:t>
    </dgm:pt>
    <dgm:pt modelId="{181CE10D-BDF3-5642-AC17-432360206994}" type="parTrans" cxnId="{844A165D-98B1-0A46-B0A5-8910ADC88063}">
      <dgm:prSet/>
      <dgm:spPr/>
      <dgm:t>
        <a:bodyPr/>
        <a:lstStyle/>
        <a:p>
          <a:endParaRPr lang="en-GB"/>
        </a:p>
      </dgm:t>
    </dgm:pt>
    <dgm:pt modelId="{496D2FDF-FDA0-FB48-AC4C-5E411D483D3D}" type="sibTrans" cxnId="{844A165D-98B1-0A46-B0A5-8910ADC88063}">
      <dgm:prSet/>
      <dgm:spPr/>
      <dgm:t>
        <a:bodyPr/>
        <a:lstStyle/>
        <a:p>
          <a:endParaRPr lang="en-GB"/>
        </a:p>
      </dgm:t>
    </dgm:pt>
    <dgm:pt modelId="{A6D5F9BB-5077-F94D-8944-42FA1A3D7BFB}">
      <dgm:prSet/>
      <dgm:spPr/>
      <dgm:t>
        <a:bodyPr/>
        <a:lstStyle/>
        <a:p>
          <a:r>
            <a:rPr lang="en-ZA"/>
            <a:t>To help students avoid plagiarism by understanding when and how to reference</a:t>
          </a:r>
        </a:p>
      </dgm:t>
    </dgm:pt>
    <dgm:pt modelId="{45BCEF9E-FCBF-E440-B375-35125659FAC1}" type="parTrans" cxnId="{C54FE0AE-7BC1-414B-AC39-4EFD942FED56}">
      <dgm:prSet/>
      <dgm:spPr/>
      <dgm:t>
        <a:bodyPr/>
        <a:lstStyle/>
        <a:p>
          <a:endParaRPr lang="en-GB"/>
        </a:p>
      </dgm:t>
    </dgm:pt>
    <dgm:pt modelId="{188B3F1F-D899-EA42-B810-375DF7644CED}" type="sibTrans" cxnId="{C54FE0AE-7BC1-414B-AC39-4EFD942FED56}">
      <dgm:prSet/>
      <dgm:spPr/>
      <dgm:t>
        <a:bodyPr/>
        <a:lstStyle/>
        <a:p>
          <a:endParaRPr lang="en-GB"/>
        </a:p>
      </dgm:t>
    </dgm:pt>
    <dgm:pt modelId="{7CFCF6B4-1A9B-BD4A-B76E-FF0D6C195A8D}">
      <dgm:prSet/>
      <dgm:spPr/>
      <dgm:t>
        <a:bodyPr/>
        <a:lstStyle/>
        <a:p>
          <a:r>
            <a:rPr lang="en-ZA"/>
            <a:t>To improve students' overall academic writing skills</a:t>
          </a:r>
        </a:p>
      </dgm:t>
    </dgm:pt>
    <dgm:pt modelId="{045FE57D-293E-934C-82B4-099ED8CCC110}" type="parTrans" cxnId="{62408AFF-965A-5148-B72A-77A69509DFDE}">
      <dgm:prSet/>
      <dgm:spPr/>
      <dgm:t>
        <a:bodyPr/>
        <a:lstStyle/>
        <a:p>
          <a:endParaRPr lang="en-GB"/>
        </a:p>
      </dgm:t>
    </dgm:pt>
    <dgm:pt modelId="{7473FA07-9229-4246-97CF-7C5DD98C54C6}" type="sibTrans" cxnId="{62408AFF-965A-5148-B72A-77A69509DFDE}">
      <dgm:prSet/>
      <dgm:spPr/>
      <dgm:t>
        <a:bodyPr/>
        <a:lstStyle/>
        <a:p>
          <a:endParaRPr lang="en-GB"/>
        </a:p>
      </dgm:t>
    </dgm:pt>
    <dgm:pt modelId="{83CCBA06-1C61-154C-A00B-A2FE35F57970}" type="pres">
      <dgm:prSet presAssocID="{EFDA6797-2391-4C4B-A2C9-1DE65B4E5C54}" presName="Name0" presStyleCnt="0">
        <dgm:presLayoutVars>
          <dgm:dir/>
          <dgm:resizeHandles val="exact"/>
        </dgm:presLayoutVars>
      </dgm:prSet>
      <dgm:spPr/>
    </dgm:pt>
    <dgm:pt modelId="{A3CF4557-F722-0D48-B427-5C5E579B2900}" type="pres">
      <dgm:prSet presAssocID="{47D86F77-91DB-BD47-B1C3-5C4D30CD006C}" presName="node" presStyleLbl="node1" presStyleIdx="0" presStyleCnt="4">
        <dgm:presLayoutVars>
          <dgm:bulletEnabled val="1"/>
        </dgm:presLayoutVars>
      </dgm:prSet>
      <dgm:spPr/>
    </dgm:pt>
    <dgm:pt modelId="{0FD4EECF-8610-154E-9474-A07D919DC4E9}" type="pres">
      <dgm:prSet presAssocID="{9DE3056D-5E9E-AD46-BF82-EF990647D2B4}" presName="sibTrans" presStyleLbl="sibTrans1D1" presStyleIdx="0" presStyleCnt="3"/>
      <dgm:spPr/>
    </dgm:pt>
    <dgm:pt modelId="{A103624A-66D8-D442-B8C6-F0D858FBA21B}" type="pres">
      <dgm:prSet presAssocID="{9DE3056D-5E9E-AD46-BF82-EF990647D2B4}" presName="connectorText" presStyleLbl="sibTrans1D1" presStyleIdx="0" presStyleCnt="3"/>
      <dgm:spPr/>
    </dgm:pt>
    <dgm:pt modelId="{9CD340E7-ADB9-6E41-AF1B-84EBEC2DEF62}" type="pres">
      <dgm:prSet presAssocID="{E194B5C0-7361-F64A-A7DD-F5565309BCF9}" presName="node" presStyleLbl="node1" presStyleIdx="1" presStyleCnt="4">
        <dgm:presLayoutVars>
          <dgm:bulletEnabled val="1"/>
        </dgm:presLayoutVars>
      </dgm:prSet>
      <dgm:spPr/>
    </dgm:pt>
    <dgm:pt modelId="{0128E163-C0D2-464A-96D4-CE6C948CB184}" type="pres">
      <dgm:prSet presAssocID="{496D2FDF-FDA0-FB48-AC4C-5E411D483D3D}" presName="sibTrans" presStyleLbl="sibTrans1D1" presStyleIdx="1" presStyleCnt="3"/>
      <dgm:spPr/>
    </dgm:pt>
    <dgm:pt modelId="{26930335-3CE1-0643-A285-B0DAC25E115D}" type="pres">
      <dgm:prSet presAssocID="{496D2FDF-FDA0-FB48-AC4C-5E411D483D3D}" presName="connectorText" presStyleLbl="sibTrans1D1" presStyleIdx="1" presStyleCnt="3"/>
      <dgm:spPr/>
    </dgm:pt>
    <dgm:pt modelId="{F5A72252-52CF-1F40-B251-DA9745EDBFA5}" type="pres">
      <dgm:prSet presAssocID="{A6D5F9BB-5077-F94D-8944-42FA1A3D7BFB}" presName="node" presStyleLbl="node1" presStyleIdx="2" presStyleCnt="4">
        <dgm:presLayoutVars>
          <dgm:bulletEnabled val="1"/>
        </dgm:presLayoutVars>
      </dgm:prSet>
      <dgm:spPr/>
    </dgm:pt>
    <dgm:pt modelId="{A08B82BB-9E39-FE41-9C6C-95FA37FBB217}" type="pres">
      <dgm:prSet presAssocID="{188B3F1F-D899-EA42-B810-375DF7644CED}" presName="sibTrans" presStyleLbl="sibTrans1D1" presStyleIdx="2" presStyleCnt="3"/>
      <dgm:spPr/>
    </dgm:pt>
    <dgm:pt modelId="{0800EDC7-F8EE-B248-AFF8-1BF0887EA2E0}" type="pres">
      <dgm:prSet presAssocID="{188B3F1F-D899-EA42-B810-375DF7644CED}" presName="connectorText" presStyleLbl="sibTrans1D1" presStyleIdx="2" presStyleCnt="3"/>
      <dgm:spPr/>
    </dgm:pt>
    <dgm:pt modelId="{2AEC22D1-59FB-074E-BA81-DCDC63E99C79}" type="pres">
      <dgm:prSet presAssocID="{7CFCF6B4-1A9B-BD4A-B76E-FF0D6C195A8D}" presName="node" presStyleLbl="node1" presStyleIdx="3" presStyleCnt="4">
        <dgm:presLayoutVars>
          <dgm:bulletEnabled val="1"/>
        </dgm:presLayoutVars>
      </dgm:prSet>
      <dgm:spPr/>
    </dgm:pt>
  </dgm:ptLst>
  <dgm:cxnLst>
    <dgm:cxn modelId="{5813C315-C79E-6145-BD59-F0E955CB49FE}" type="presOf" srcId="{188B3F1F-D899-EA42-B810-375DF7644CED}" destId="{A08B82BB-9E39-FE41-9C6C-95FA37FBB217}" srcOrd="0" destOrd="0" presId="urn:microsoft.com/office/officeart/2016/7/layout/RepeatingBendingProcessNew"/>
    <dgm:cxn modelId="{844A165D-98B1-0A46-B0A5-8910ADC88063}" srcId="{EFDA6797-2391-4C4B-A2C9-1DE65B4E5C54}" destId="{E194B5C0-7361-F64A-A7DD-F5565309BCF9}" srcOrd="1" destOrd="0" parTransId="{181CE10D-BDF3-5642-AC17-432360206994}" sibTransId="{496D2FDF-FDA0-FB48-AC4C-5E411D483D3D}"/>
    <dgm:cxn modelId="{286F5A45-8D18-E847-91EC-AD54F0FBF2DA}" type="presOf" srcId="{9DE3056D-5E9E-AD46-BF82-EF990647D2B4}" destId="{0FD4EECF-8610-154E-9474-A07D919DC4E9}" srcOrd="0" destOrd="0" presId="urn:microsoft.com/office/officeart/2016/7/layout/RepeatingBendingProcessNew"/>
    <dgm:cxn modelId="{6904AA72-96D4-024E-A5A4-A910EE65AB24}" type="presOf" srcId="{47D86F77-91DB-BD47-B1C3-5C4D30CD006C}" destId="{A3CF4557-F722-0D48-B427-5C5E579B2900}" srcOrd="0" destOrd="0" presId="urn:microsoft.com/office/officeart/2016/7/layout/RepeatingBendingProcessNew"/>
    <dgm:cxn modelId="{D84B1A55-78EE-B84A-AE0E-6EDA8C3A7AF9}" type="presOf" srcId="{E194B5C0-7361-F64A-A7DD-F5565309BCF9}" destId="{9CD340E7-ADB9-6E41-AF1B-84EBEC2DEF62}" srcOrd="0" destOrd="0" presId="urn:microsoft.com/office/officeart/2016/7/layout/RepeatingBendingProcessNew"/>
    <dgm:cxn modelId="{6F6B317E-133B-CF45-B910-53C310266DD0}" type="presOf" srcId="{188B3F1F-D899-EA42-B810-375DF7644CED}" destId="{0800EDC7-F8EE-B248-AFF8-1BF0887EA2E0}" srcOrd="1" destOrd="0" presId="urn:microsoft.com/office/officeart/2016/7/layout/RepeatingBendingProcessNew"/>
    <dgm:cxn modelId="{25F46F96-E4BA-7048-866E-19A979B60D21}" type="presOf" srcId="{496D2FDF-FDA0-FB48-AC4C-5E411D483D3D}" destId="{0128E163-C0D2-464A-96D4-CE6C948CB184}" srcOrd="0" destOrd="0" presId="urn:microsoft.com/office/officeart/2016/7/layout/RepeatingBendingProcessNew"/>
    <dgm:cxn modelId="{C54FE0AE-7BC1-414B-AC39-4EFD942FED56}" srcId="{EFDA6797-2391-4C4B-A2C9-1DE65B4E5C54}" destId="{A6D5F9BB-5077-F94D-8944-42FA1A3D7BFB}" srcOrd="2" destOrd="0" parTransId="{45BCEF9E-FCBF-E440-B375-35125659FAC1}" sibTransId="{188B3F1F-D899-EA42-B810-375DF7644CED}"/>
    <dgm:cxn modelId="{F20D06C6-34B0-DC4B-BFD4-07CE15BA8A6E}" type="presOf" srcId="{A6D5F9BB-5077-F94D-8944-42FA1A3D7BFB}" destId="{F5A72252-52CF-1F40-B251-DA9745EDBFA5}" srcOrd="0" destOrd="0" presId="urn:microsoft.com/office/officeart/2016/7/layout/RepeatingBendingProcessNew"/>
    <dgm:cxn modelId="{655097D5-BA7C-C64E-957A-8DD24233D76B}" srcId="{EFDA6797-2391-4C4B-A2C9-1DE65B4E5C54}" destId="{47D86F77-91DB-BD47-B1C3-5C4D30CD006C}" srcOrd="0" destOrd="0" parTransId="{7FEE4CC7-20FE-2C4E-9891-0C130B78EA0C}" sibTransId="{9DE3056D-5E9E-AD46-BF82-EF990647D2B4}"/>
    <dgm:cxn modelId="{4BCD7BD9-51B2-F94B-BCA4-9D35077F1531}" type="presOf" srcId="{9DE3056D-5E9E-AD46-BF82-EF990647D2B4}" destId="{A103624A-66D8-D442-B8C6-F0D858FBA21B}" srcOrd="1" destOrd="0" presId="urn:microsoft.com/office/officeart/2016/7/layout/RepeatingBendingProcessNew"/>
    <dgm:cxn modelId="{478F2ADF-D778-5246-80FF-D8352DD7B499}" type="presOf" srcId="{496D2FDF-FDA0-FB48-AC4C-5E411D483D3D}" destId="{26930335-3CE1-0643-A285-B0DAC25E115D}" srcOrd="1" destOrd="0" presId="urn:microsoft.com/office/officeart/2016/7/layout/RepeatingBendingProcessNew"/>
    <dgm:cxn modelId="{F850B8F5-12DF-BD4D-A5B0-F3E13F9F53AB}" type="presOf" srcId="{EFDA6797-2391-4C4B-A2C9-1DE65B4E5C54}" destId="{83CCBA06-1C61-154C-A00B-A2FE35F57970}" srcOrd="0" destOrd="0" presId="urn:microsoft.com/office/officeart/2016/7/layout/RepeatingBendingProcessNew"/>
    <dgm:cxn modelId="{A64628F6-2959-2846-A00C-5404DB087E5C}" type="presOf" srcId="{7CFCF6B4-1A9B-BD4A-B76E-FF0D6C195A8D}" destId="{2AEC22D1-59FB-074E-BA81-DCDC63E99C79}" srcOrd="0" destOrd="0" presId="urn:microsoft.com/office/officeart/2016/7/layout/RepeatingBendingProcessNew"/>
    <dgm:cxn modelId="{62408AFF-965A-5148-B72A-77A69509DFDE}" srcId="{EFDA6797-2391-4C4B-A2C9-1DE65B4E5C54}" destId="{7CFCF6B4-1A9B-BD4A-B76E-FF0D6C195A8D}" srcOrd="3" destOrd="0" parTransId="{045FE57D-293E-934C-82B4-099ED8CCC110}" sibTransId="{7473FA07-9229-4246-97CF-7C5DD98C54C6}"/>
    <dgm:cxn modelId="{08F41831-9EC4-3849-8DDE-C0117DD1F126}" type="presParOf" srcId="{83CCBA06-1C61-154C-A00B-A2FE35F57970}" destId="{A3CF4557-F722-0D48-B427-5C5E579B2900}" srcOrd="0" destOrd="0" presId="urn:microsoft.com/office/officeart/2016/7/layout/RepeatingBendingProcessNew"/>
    <dgm:cxn modelId="{726A466E-817D-484F-A450-52A37FDE0E07}" type="presParOf" srcId="{83CCBA06-1C61-154C-A00B-A2FE35F57970}" destId="{0FD4EECF-8610-154E-9474-A07D919DC4E9}" srcOrd="1" destOrd="0" presId="urn:microsoft.com/office/officeart/2016/7/layout/RepeatingBendingProcessNew"/>
    <dgm:cxn modelId="{942B432C-BCBC-7844-894C-B2977B040C39}" type="presParOf" srcId="{0FD4EECF-8610-154E-9474-A07D919DC4E9}" destId="{A103624A-66D8-D442-B8C6-F0D858FBA21B}" srcOrd="0" destOrd="0" presId="urn:microsoft.com/office/officeart/2016/7/layout/RepeatingBendingProcessNew"/>
    <dgm:cxn modelId="{01D4AA60-85DF-5944-983F-973E1DD857D0}" type="presParOf" srcId="{83CCBA06-1C61-154C-A00B-A2FE35F57970}" destId="{9CD340E7-ADB9-6E41-AF1B-84EBEC2DEF62}" srcOrd="2" destOrd="0" presId="urn:microsoft.com/office/officeart/2016/7/layout/RepeatingBendingProcessNew"/>
    <dgm:cxn modelId="{05D29F9E-37EA-FE4C-A4B5-D2698CDCF533}" type="presParOf" srcId="{83CCBA06-1C61-154C-A00B-A2FE35F57970}" destId="{0128E163-C0D2-464A-96D4-CE6C948CB184}" srcOrd="3" destOrd="0" presId="urn:microsoft.com/office/officeart/2016/7/layout/RepeatingBendingProcessNew"/>
    <dgm:cxn modelId="{27DF090B-8757-824D-B3BC-FFDFA8927DF9}" type="presParOf" srcId="{0128E163-C0D2-464A-96D4-CE6C948CB184}" destId="{26930335-3CE1-0643-A285-B0DAC25E115D}" srcOrd="0" destOrd="0" presId="urn:microsoft.com/office/officeart/2016/7/layout/RepeatingBendingProcessNew"/>
    <dgm:cxn modelId="{DD96D859-AA1D-B840-AAE5-48160BB251FE}" type="presParOf" srcId="{83CCBA06-1C61-154C-A00B-A2FE35F57970}" destId="{F5A72252-52CF-1F40-B251-DA9745EDBFA5}" srcOrd="4" destOrd="0" presId="urn:microsoft.com/office/officeart/2016/7/layout/RepeatingBendingProcessNew"/>
    <dgm:cxn modelId="{592032AE-336D-D04B-8C63-368AF19BF811}" type="presParOf" srcId="{83CCBA06-1C61-154C-A00B-A2FE35F57970}" destId="{A08B82BB-9E39-FE41-9C6C-95FA37FBB217}" srcOrd="5" destOrd="0" presId="urn:microsoft.com/office/officeart/2016/7/layout/RepeatingBendingProcessNew"/>
    <dgm:cxn modelId="{343DA61B-82A1-294F-BF49-10D8816C65CF}" type="presParOf" srcId="{A08B82BB-9E39-FE41-9C6C-95FA37FBB217}" destId="{0800EDC7-F8EE-B248-AFF8-1BF0887EA2E0}" srcOrd="0" destOrd="0" presId="urn:microsoft.com/office/officeart/2016/7/layout/RepeatingBendingProcessNew"/>
    <dgm:cxn modelId="{40553607-11FB-E548-8ACA-FBF15EC4BE48}" type="presParOf" srcId="{83CCBA06-1C61-154C-A00B-A2FE35F57970}" destId="{2AEC22D1-59FB-074E-BA81-DCDC63E99C79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176DE0-39E4-3E41-A0B2-F02727F4AC57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154F105C-D2D3-7F48-AE38-6BC91CFBEEB8}">
      <dgm:prSet/>
      <dgm:spPr/>
      <dgm:t>
        <a:bodyPr/>
        <a:lstStyle/>
        <a:p>
          <a:r>
            <a:rPr lang="en-ZA" b="1" i="0" baseline="0"/>
            <a:t>Language use at tertiary level differs from 'generic' language use in many ways, and these differences are explored during facilitation through discussion and practice</a:t>
          </a:r>
          <a:endParaRPr lang="en-ZA"/>
        </a:p>
      </dgm:t>
    </dgm:pt>
    <dgm:pt modelId="{9E135177-8A51-674E-97E3-A54605FE0A7F}" type="parTrans" cxnId="{537A9079-14D7-D249-A093-24F1997A1742}">
      <dgm:prSet/>
      <dgm:spPr/>
      <dgm:t>
        <a:bodyPr/>
        <a:lstStyle/>
        <a:p>
          <a:endParaRPr lang="en-GB"/>
        </a:p>
      </dgm:t>
    </dgm:pt>
    <dgm:pt modelId="{37440B55-BEC4-7D47-9BE4-021C8D475826}" type="sibTrans" cxnId="{537A9079-14D7-D249-A093-24F1997A1742}">
      <dgm:prSet/>
      <dgm:spPr/>
      <dgm:t>
        <a:bodyPr/>
        <a:lstStyle/>
        <a:p>
          <a:endParaRPr lang="en-GB"/>
        </a:p>
      </dgm:t>
    </dgm:pt>
    <dgm:pt modelId="{078A8D85-6790-FF4A-BF49-C98C862AE479}">
      <dgm:prSet/>
      <dgm:spPr/>
      <dgm:t>
        <a:bodyPr/>
        <a:lstStyle/>
        <a:p>
          <a:r>
            <a:rPr lang="en-ZA" b="1"/>
            <a:t>Students are encouraged to consider the contextual use of language in academic settings.</a:t>
          </a:r>
          <a:endParaRPr lang="en-ZA"/>
        </a:p>
      </dgm:t>
    </dgm:pt>
    <dgm:pt modelId="{A1CDECFF-BF82-F64D-AD24-BEE244866F3E}" type="parTrans" cxnId="{CF7C7262-7108-A248-9C8E-2E76246E4047}">
      <dgm:prSet/>
      <dgm:spPr/>
      <dgm:t>
        <a:bodyPr/>
        <a:lstStyle/>
        <a:p>
          <a:endParaRPr lang="en-GB"/>
        </a:p>
      </dgm:t>
    </dgm:pt>
    <dgm:pt modelId="{45BF0AD3-1F20-F04C-BD24-A7CB5EA6E359}" type="sibTrans" cxnId="{CF7C7262-7108-A248-9C8E-2E76246E4047}">
      <dgm:prSet/>
      <dgm:spPr/>
      <dgm:t>
        <a:bodyPr/>
        <a:lstStyle/>
        <a:p>
          <a:endParaRPr lang="en-GB"/>
        </a:p>
      </dgm:t>
    </dgm:pt>
    <dgm:pt modelId="{2CD621E3-5656-4D44-A1CD-0174F82A2DBF}">
      <dgm:prSet/>
      <dgm:spPr/>
      <dgm:t>
        <a:bodyPr/>
        <a:lstStyle/>
        <a:p>
          <a:r>
            <a:rPr lang="en-ZA" b="1"/>
            <a:t>Students are exposed to different written texts and learn how to go about tackling assignments, report writing and research writing. </a:t>
          </a:r>
          <a:endParaRPr lang="en-ZA"/>
        </a:p>
      </dgm:t>
    </dgm:pt>
    <dgm:pt modelId="{262377F7-C2B3-F243-8F6E-1EC7CAECACAA}" type="parTrans" cxnId="{772AC4F2-32BB-864E-8888-3404313D4D39}">
      <dgm:prSet/>
      <dgm:spPr/>
      <dgm:t>
        <a:bodyPr/>
        <a:lstStyle/>
        <a:p>
          <a:endParaRPr lang="en-GB"/>
        </a:p>
      </dgm:t>
    </dgm:pt>
    <dgm:pt modelId="{A6689A2E-579C-2547-ABF8-C6129D8F403C}" type="sibTrans" cxnId="{772AC4F2-32BB-864E-8888-3404313D4D39}">
      <dgm:prSet/>
      <dgm:spPr/>
      <dgm:t>
        <a:bodyPr/>
        <a:lstStyle/>
        <a:p>
          <a:endParaRPr lang="en-GB"/>
        </a:p>
      </dgm:t>
    </dgm:pt>
    <dgm:pt modelId="{1D75ED85-C7E1-1645-ABA4-434BAABF7657}">
      <dgm:prSet/>
      <dgm:spPr/>
      <dgm:t>
        <a:bodyPr/>
        <a:lstStyle/>
        <a:p>
          <a:r>
            <a:rPr lang="en-ZA" b="1"/>
            <a:t>This workshop prepares students for writing assignments at a tertiary level with the topics focused on developing communication and written skills that are necessary in order to be successful in the tertiary environment. </a:t>
          </a:r>
          <a:endParaRPr lang="en-ZA"/>
        </a:p>
      </dgm:t>
    </dgm:pt>
    <dgm:pt modelId="{356BEF9E-EEEC-3147-BD88-4AF351E42038}" type="parTrans" cxnId="{8623E7E8-0CFD-EE4A-BC0D-D3586FD33CC6}">
      <dgm:prSet/>
      <dgm:spPr/>
      <dgm:t>
        <a:bodyPr/>
        <a:lstStyle/>
        <a:p>
          <a:endParaRPr lang="en-GB"/>
        </a:p>
      </dgm:t>
    </dgm:pt>
    <dgm:pt modelId="{E2794D5D-F066-644B-89F2-F28C9D80D9D1}" type="sibTrans" cxnId="{8623E7E8-0CFD-EE4A-BC0D-D3586FD33CC6}">
      <dgm:prSet/>
      <dgm:spPr/>
      <dgm:t>
        <a:bodyPr/>
        <a:lstStyle/>
        <a:p>
          <a:endParaRPr lang="en-GB"/>
        </a:p>
      </dgm:t>
    </dgm:pt>
    <dgm:pt modelId="{C1119DE3-1B35-2A42-A5AA-B5D055508E38}">
      <dgm:prSet/>
      <dgm:spPr/>
      <dgm:t>
        <a:bodyPr/>
        <a:lstStyle/>
        <a:p>
          <a:r>
            <a:rPr lang="en-ZA" b="1"/>
            <a:t>The subject helps one develop the necessary skills needed for essay writing and research reports, summarising readings, editing work, citing works and referencing of articles, journals and internet resources. </a:t>
          </a:r>
          <a:endParaRPr lang="en-ZA"/>
        </a:p>
      </dgm:t>
    </dgm:pt>
    <dgm:pt modelId="{486D27B9-5186-8248-8CC7-E75E5F85E785}" type="parTrans" cxnId="{B3D2D634-42B6-1541-9A0A-932B6682462F}">
      <dgm:prSet/>
      <dgm:spPr/>
      <dgm:t>
        <a:bodyPr/>
        <a:lstStyle/>
        <a:p>
          <a:endParaRPr lang="en-GB"/>
        </a:p>
      </dgm:t>
    </dgm:pt>
    <dgm:pt modelId="{12703CE7-01E7-3849-BA07-4A9FD82B8A5D}" type="sibTrans" cxnId="{B3D2D634-42B6-1541-9A0A-932B6682462F}">
      <dgm:prSet/>
      <dgm:spPr/>
      <dgm:t>
        <a:bodyPr/>
        <a:lstStyle/>
        <a:p>
          <a:endParaRPr lang="en-GB"/>
        </a:p>
      </dgm:t>
    </dgm:pt>
    <dgm:pt modelId="{C799784D-4A94-8E47-B7E2-78130C726F52}" type="pres">
      <dgm:prSet presAssocID="{E9176DE0-39E4-3E41-A0B2-F02727F4AC57}" presName="outerComposite" presStyleCnt="0">
        <dgm:presLayoutVars>
          <dgm:chMax val="5"/>
          <dgm:dir/>
          <dgm:resizeHandles val="exact"/>
        </dgm:presLayoutVars>
      </dgm:prSet>
      <dgm:spPr/>
    </dgm:pt>
    <dgm:pt modelId="{7B458EE8-E44D-694B-BF06-44ABC8FFDF6F}" type="pres">
      <dgm:prSet presAssocID="{E9176DE0-39E4-3E41-A0B2-F02727F4AC57}" presName="dummyMaxCanvas" presStyleCnt="0">
        <dgm:presLayoutVars/>
      </dgm:prSet>
      <dgm:spPr/>
    </dgm:pt>
    <dgm:pt modelId="{A1AD3904-E9C3-8A45-B1E7-0905EBA0A6A1}" type="pres">
      <dgm:prSet presAssocID="{E9176DE0-39E4-3E41-A0B2-F02727F4AC57}" presName="FiveNodes_1" presStyleLbl="node1" presStyleIdx="0" presStyleCnt="5">
        <dgm:presLayoutVars>
          <dgm:bulletEnabled val="1"/>
        </dgm:presLayoutVars>
      </dgm:prSet>
      <dgm:spPr/>
    </dgm:pt>
    <dgm:pt modelId="{0806F3AF-186A-7A42-A25A-FB3012A6B0E0}" type="pres">
      <dgm:prSet presAssocID="{E9176DE0-39E4-3E41-A0B2-F02727F4AC57}" presName="FiveNodes_2" presStyleLbl="node1" presStyleIdx="1" presStyleCnt="5">
        <dgm:presLayoutVars>
          <dgm:bulletEnabled val="1"/>
        </dgm:presLayoutVars>
      </dgm:prSet>
      <dgm:spPr/>
    </dgm:pt>
    <dgm:pt modelId="{A65CBF9E-02A8-9F42-84AE-4ECDDBA39C23}" type="pres">
      <dgm:prSet presAssocID="{E9176DE0-39E4-3E41-A0B2-F02727F4AC57}" presName="FiveNodes_3" presStyleLbl="node1" presStyleIdx="2" presStyleCnt="5">
        <dgm:presLayoutVars>
          <dgm:bulletEnabled val="1"/>
        </dgm:presLayoutVars>
      </dgm:prSet>
      <dgm:spPr/>
    </dgm:pt>
    <dgm:pt modelId="{1DADBE01-3052-2841-8C05-1CEBAB9FD173}" type="pres">
      <dgm:prSet presAssocID="{E9176DE0-39E4-3E41-A0B2-F02727F4AC57}" presName="FiveNodes_4" presStyleLbl="node1" presStyleIdx="3" presStyleCnt="5">
        <dgm:presLayoutVars>
          <dgm:bulletEnabled val="1"/>
        </dgm:presLayoutVars>
      </dgm:prSet>
      <dgm:spPr/>
    </dgm:pt>
    <dgm:pt modelId="{E61EE2A0-806C-7E4D-9EB7-D4288952EB02}" type="pres">
      <dgm:prSet presAssocID="{E9176DE0-39E4-3E41-A0B2-F02727F4AC57}" presName="FiveNodes_5" presStyleLbl="node1" presStyleIdx="4" presStyleCnt="5">
        <dgm:presLayoutVars>
          <dgm:bulletEnabled val="1"/>
        </dgm:presLayoutVars>
      </dgm:prSet>
      <dgm:spPr/>
    </dgm:pt>
    <dgm:pt modelId="{F867FEC3-D7C2-874A-A051-7DCA201D7C3A}" type="pres">
      <dgm:prSet presAssocID="{E9176DE0-39E4-3E41-A0B2-F02727F4AC57}" presName="FiveConn_1-2" presStyleLbl="fgAccFollowNode1" presStyleIdx="0" presStyleCnt="4">
        <dgm:presLayoutVars>
          <dgm:bulletEnabled val="1"/>
        </dgm:presLayoutVars>
      </dgm:prSet>
      <dgm:spPr/>
    </dgm:pt>
    <dgm:pt modelId="{969712CD-A156-FF46-8E40-4ECE7DF4A191}" type="pres">
      <dgm:prSet presAssocID="{E9176DE0-39E4-3E41-A0B2-F02727F4AC57}" presName="FiveConn_2-3" presStyleLbl="fgAccFollowNode1" presStyleIdx="1" presStyleCnt="4">
        <dgm:presLayoutVars>
          <dgm:bulletEnabled val="1"/>
        </dgm:presLayoutVars>
      </dgm:prSet>
      <dgm:spPr/>
    </dgm:pt>
    <dgm:pt modelId="{DEDB4CB0-459C-504B-A680-EFEAF0DE6C10}" type="pres">
      <dgm:prSet presAssocID="{E9176DE0-39E4-3E41-A0B2-F02727F4AC57}" presName="FiveConn_3-4" presStyleLbl="fgAccFollowNode1" presStyleIdx="2" presStyleCnt="4">
        <dgm:presLayoutVars>
          <dgm:bulletEnabled val="1"/>
        </dgm:presLayoutVars>
      </dgm:prSet>
      <dgm:spPr/>
    </dgm:pt>
    <dgm:pt modelId="{7D0DDBBA-5004-E54A-A6C0-26B1385944E9}" type="pres">
      <dgm:prSet presAssocID="{E9176DE0-39E4-3E41-A0B2-F02727F4AC57}" presName="FiveConn_4-5" presStyleLbl="fgAccFollowNode1" presStyleIdx="3" presStyleCnt="4">
        <dgm:presLayoutVars>
          <dgm:bulletEnabled val="1"/>
        </dgm:presLayoutVars>
      </dgm:prSet>
      <dgm:spPr/>
    </dgm:pt>
    <dgm:pt modelId="{4B9D6DF8-7122-DD4E-9ADB-C9AA0D3B74E4}" type="pres">
      <dgm:prSet presAssocID="{E9176DE0-39E4-3E41-A0B2-F02727F4AC57}" presName="FiveNodes_1_text" presStyleLbl="node1" presStyleIdx="4" presStyleCnt="5">
        <dgm:presLayoutVars>
          <dgm:bulletEnabled val="1"/>
        </dgm:presLayoutVars>
      </dgm:prSet>
      <dgm:spPr/>
    </dgm:pt>
    <dgm:pt modelId="{8F54CF91-590C-8340-AC95-784A8E49CFB2}" type="pres">
      <dgm:prSet presAssocID="{E9176DE0-39E4-3E41-A0B2-F02727F4AC57}" presName="FiveNodes_2_text" presStyleLbl="node1" presStyleIdx="4" presStyleCnt="5">
        <dgm:presLayoutVars>
          <dgm:bulletEnabled val="1"/>
        </dgm:presLayoutVars>
      </dgm:prSet>
      <dgm:spPr/>
    </dgm:pt>
    <dgm:pt modelId="{6CD569BB-6F1C-A449-A0BD-94747AC4F6BB}" type="pres">
      <dgm:prSet presAssocID="{E9176DE0-39E4-3E41-A0B2-F02727F4AC57}" presName="FiveNodes_3_text" presStyleLbl="node1" presStyleIdx="4" presStyleCnt="5">
        <dgm:presLayoutVars>
          <dgm:bulletEnabled val="1"/>
        </dgm:presLayoutVars>
      </dgm:prSet>
      <dgm:spPr/>
    </dgm:pt>
    <dgm:pt modelId="{2EB0BC10-E6A6-3149-80FB-9F5A52146439}" type="pres">
      <dgm:prSet presAssocID="{E9176DE0-39E4-3E41-A0B2-F02727F4AC57}" presName="FiveNodes_4_text" presStyleLbl="node1" presStyleIdx="4" presStyleCnt="5">
        <dgm:presLayoutVars>
          <dgm:bulletEnabled val="1"/>
        </dgm:presLayoutVars>
      </dgm:prSet>
      <dgm:spPr/>
    </dgm:pt>
    <dgm:pt modelId="{55BC3EB3-8A7C-3649-A422-E8788C0AB517}" type="pres">
      <dgm:prSet presAssocID="{E9176DE0-39E4-3E41-A0B2-F02727F4AC57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6300102-917B-2047-94EF-2A05BDB8E451}" type="presOf" srcId="{C1119DE3-1B35-2A42-A5AA-B5D055508E38}" destId="{E61EE2A0-806C-7E4D-9EB7-D4288952EB02}" srcOrd="0" destOrd="0" presId="urn:microsoft.com/office/officeart/2005/8/layout/vProcess5"/>
    <dgm:cxn modelId="{5140B80D-A48E-494D-9541-994C5093F706}" type="presOf" srcId="{1D75ED85-C7E1-1645-ABA4-434BAABF7657}" destId="{2EB0BC10-E6A6-3149-80FB-9F5A52146439}" srcOrd="1" destOrd="0" presId="urn:microsoft.com/office/officeart/2005/8/layout/vProcess5"/>
    <dgm:cxn modelId="{31032516-63C6-2C43-B37F-091F078AF445}" type="presOf" srcId="{154F105C-D2D3-7F48-AE38-6BC91CFBEEB8}" destId="{4B9D6DF8-7122-DD4E-9ADB-C9AA0D3B74E4}" srcOrd="1" destOrd="0" presId="urn:microsoft.com/office/officeart/2005/8/layout/vProcess5"/>
    <dgm:cxn modelId="{66965C1E-DEF6-C14E-A5D3-04EB15739BF5}" type="presOf" srcId="{E2794D5D-F066-644B-89F2-F28C9D80D9D1}" destId="{7D0DDBBA-5004-E54A-A6C0-26B1385944E9}" srcOrd="0" destOrd="0" presId="urn:microsoft.com/office/officeart/2005/8/layout/vProcess5"/>
    <dgm:cxn modelId="{87380C33-9928-B147-B1E9-9A8A6574FAD1}" type="presOf" srcId="{078A8D85-6790-FF4A-BF49-C98C862AE479}" destId="{8F54CF91-590C-8340-AC95-784A8E49CFB2}" srcOrd="1" destOrd="0" presId="urn:microsoft.com/office/officeart/2005/8/layout/vProcess5"/>
    <dgm:cxn modelId="{B3D2D634-42B6-1541-9A0A-932B6682462F}" srcId="{E9176DE0-39E4-3E41-A0B2-F02727F4AC57}" destId="{C1119DE3-1B35-2A42-A5AA-B5D055508E38}" srcOrd="4" destOrd="0" parTransId="{486D27B9-5186-8248-8CC7-E75E5F85E785}" sibTransId="{12703CE7-01E7-3849-BA07-4A9FD82B8A5D}"/>
    <dgm:cxn modelId="{CF7C7262-7108-A248-9C8E-2E76246E4047}" srcId="{E9176DE0-39E4-3E41-A0B2-F02727F4AC57}" destId="{078A8D85-6790-FF4A-BF49-C98C862AE479}" srcOrd="1" destOrd="0" parTransId="{A1CDECFF-BF82-F64D-AD24-BEE244866F3E}" sibTransId="{45BF0AD3-1F20-F04C-BD24-A7CB5EA6E359}"/>
    <dgm:cxn modelId="{D630A255-33A4-3A40-BF3A-591C761057EC}" type="presOf" srcId="{37440B55-BEC4-7D47-9BE4-021C8D475826}" destId="{F867FEC3-D7C2-874A-A051-7DCA201D7C3A}" srcOrd="0" destOrd="0" presId="urn:microsoft.com/office/officeart/2005/8/layout/vProcess5"/>
    <dgm:cxn modelId="{7DB44E78-1524-EA43-B3AA-4DC89759ABC8}" type="presOf" srcId="{2CD621E3-5656-4D44-A1CD-0174F82A2DBF}" destId="{A65CBF9E-02A8-9F42-84AE-4ECDDBA39C23}" srcOrd="0" destOrd="0" presId="urn:microsoft.com/office/officeart/2005/8/layout/vProcess5"/>
    <dgm:cxn modelId="{537A9079-14D7-D249-A093-24F1997A1742}" srcId="{E9176DE0-39E4-3E41-A0B2-F02727F4AC57}" destId="{154F105C-D2D3-7F48-AE38-6BC91CFBEEB8}" srcOrd="0" destOrd="0" parTransId="{9E135177-8A51-674E-97E3-A54605FE0A7F}" sibTransId="{37440B55-BEC4-7D47-9BE4-021C8D475826}"/>
    <dgm:cxn modelId="{404EE88E-7705-954A-A046-6307511F18B8}" type="presOf" srcId="{1D75ED85-C7E1-1645-ABA4-434BAABF7657}" destId="{1DADBE01-3052-2841-8C05-1CEBAB9FD173}" srcOrd="0" destOrd="0" presId="urn:microsoft.com/office/officeart/2005/8/layout/vProcess5"/>
    <dgm:cxn modelId="{3304E4A8-80FA-144A-8BCF-FDB8F22608BD}" type="presOf" srcId="{078A8D85-6790-FF4A-BF49-C98C862AE479}" destId="{0806F3AF-186A-7A42-A25A-FB3012A6B0E0}" srcOrd="0" destOrd="0" presId="urn:microsoft.com/office/officeart/2005/8/layout/vProcess5"/>
    <dgm:cxn modelId="{90BAFAC5-A033-EF47-B45C-0D302F952FC1}" type="presOf" srcId="{A6689A2E-579C-2547-ABF8-C6129D8F403C}" destId="{DEDB4CB0-459C-504B-A680-EFEAF0DE6C10}" srcOrd="0" destOrd="0" presId="urn:microsoft.com/office/officeart/2005/8/layout/vProcess5"/>
    <dgm:cxn modelId="{DB373ED3-894B-3046-A0AD-AE705A6E03D2}" type="presOf" srcId="{45BF0AD3-1F20-F04C-BD24-A7CB5EA6E359}" destId="{969712CD-A156-FF46-8E40-4ECE7DF4A191}" srcOrd="0" destOrd="0" presId="urn:microsoft.com/office/officeart/2005/8/layout/vProcess5"/>
    <dgm:cxn modelId="{7959B0D9-6B2E-D04C-AD26-9A8FE1C8877F}" type="presOf" srcId="{154F105C-D2D3-7F48-AE38-6BC91CFBEEB8}" destId="{A1AD3904-E9C3-8A45-B1E7-0905EBA0A6A1}" srcOrd="0" destOrd="0" presId="urn:microsoft.com/office/officeart/2005/8/layout/vProcess5"/>
    <dgm:cxn modelId="{8623E7E8-0CFD-EE4A-BC0D-D3586FD33CC6}" srcId="{E9176DE0-39E4-3E41-A0B2-F02727F4AC57}" destId="{1D75ED85-C7E1-1645-ABA4-434BAABF7657}" srcOrd="3" destOrd="0" parTransId="{356BEF9E-EEEC-3147-BD88-4AF351E42038}" sibTransId="{E2794D5D-F066-644B-89F2-F28C9D80D9D1}"/>
    <dgm:cxn modelId="{8BA15FF1-F183-274E-952E-158A0F71EF85}" type="presOf" srcId="{2CD621E3-5656-4D44-A1CD-0174F82A2DBF}" destId="{6CD569BB-6F1C-A449-A0BD-94747AC4F6BB}" srcOrd="1" destOrd="0" presId="urn:microsoft.com/office/officeart/2005/8/layout/vProcess5"/>
    <dgm:cxn modelId="{772AC4F2-32BB-864E-8888-3404313D4D39}" srcId="{E9176DE0-39E4-3E41-A0B2-F02727F4AC57}" destId="{2CD621E3-5656-4D44-A1CD-0174F82A2DBF}" srcOrd="2" destOrd="0" parTransId="{262377F7-C2B3-F243-8F6E-1EC7CAECACAA}" sibTransId="{A6689A2E-579C-2547-ABF8-C6129D8F403C}"/>
    <dgm:cxn modelId="{2D5846F4-957C-9D49-B148-B0DBC601F928}" type="presOf" srcId="{E9176DE0-39E4-3E41-A0B2-F02727F4AC57}" destId="{C799784D-4A94-8E47-B7E2-78130C726F52}" srcOrd="0" destOrd="0" presId="urn:microsoft.com/office/officeart/2005/8/layout/vProcess5"/>
    <dgm:cxn modelId="{18C81CF5-EEE2-9E4B-BAFC-FB60921F8915}" type="presOf" srcId="{C1119DE3-1B35-2A42-A5AA-B5D055508E38}" destId="{55BC3EB3-8A7C-3649-A422-E8788C0AB517}" srcOrd="1" destOrd="0" presId="urn:microsoft.com/office/officeart/2005/8/layout/vProcess5"/>
    <dgm:cxn modelId="{FD358438-A1A9-C443-9967-CB8BDAA9D9D7}" type="presParOf" srcId="{C799784D-4A94-8E47-B7E2-78130C726F52}" destId="{7B458EE8-E44D-694B-BF06-44ABC8FFDF6F}" srcOrd="0" destOrd="0" presId="urn:microsoft.com/office/officeart/2005/8/layout/vProcess5"/>
    <dgm:cxn modelId="{5F519F00-69BA-B146-8C58-7C8E7D24C600}" type="presParOf" srcId="{C799784D-4A94-8E47-B7E2-78130C726F52}" destId="{A1AD3904-E9C3-8A45-B1E7-0905EBA0A6A1}" srcOrd="1" destOrd="0" presId="urn:microsoft.com/office/officeart/2005/8/layout/vProcess5"/>
    <dgm:cxn modelId="{48BEFE41-BA96-2848-9FD8-D290555AEA3F}" type="presParOf" srcId="{C799784D-4A94-8E47-B7E2-78130C726F52}" destId="{0806F3AF-186A-7A42-A25A-FB3012A6B0E0}" srcOrd="2" destOrd="0" presId="urn:microsoft.com/office/officeart/2005/8/layout/vProcess5"/>
    <dgm:cxn modelId="{F43182D0-82C5-5545-83AB-5029DE2A8036}" type="presParOf" srcId="{C799784D-4A94-8E47-B7E2-78130C726F52}" destId="{A65CBF9E-02A8-9F42-84AE-4ECDDBA39C23}" srcOrd="3" destOrd="0" presId="urn:microsoft.com/office/officeart/2005/8/layout/vProcess5"/>
    <dgm:cxn modelId="{78AF0464-382B-4D4D-9963-531477431977}" type="presParOf" srcId="{C799784D-4A94-8E47-B7E2-78130C726F52}" destId="{1DADBE01-3052-2841-8C05-1CEBAB9FD173}" srcOrd="4" destOrd="0" presId="urn:microsoft.com/office/officeart/2005/8/layout/vProcess5"/>
    <dgm:cxn modelId="{282D8BB5-24EB-164C-9DBD-864B865BA99C}" type="presParOf" srcId="{C799784D-4A94-8E47-B7E2-78130C726F52}" destId="{E61EE2A0-806C-7E4D-9EB7-D4288952EB02}" srcOrd="5" destOrd="0" presId="urn:microsoft.com/office/officeart/2005/8/layout/vProcess5"/>
    <dgm:cxn modelId="{D50E9201-4D8C-6D4C-9679-2F2C8A92A57F}" type="presParOf" srcId="{C799784D-4A94-8E47-B7E2-78130C726F52}" destId="{F867FEC3-D7C2-874A-A051-7DCA201D7C3A}" srcOrd="6" destOrd="0" presId="urn:microsoft.com/office/officeart/2005/8/layout/vProcess5"/>
    <dgm:cxn modelId="{3747BC21-407F-2B4A-813A-F48BCD3E4ADB}" type="presParOf" srcId="{C799784D-4A94-8E47-B7E2-78130C726F52}" destId="{969712CD-A156-FF46-8E40-4ECE7DF4A191}" srcOrd="7" destOrd="0" presId="urn:microsoft.com/office/officeart/2005/8/layout/vProcess5"/>
    <dgm:cxn modelId="{880CA7A7-2C97-9F4F-BC53-2FD8EA916C45}" type="presParOf" srcId="{C799784D-4A94-8E47-B7E2-78130C726F52}" destId="{DEDB4CB0-459C-504B-A680-EFEAF0DE6C10}" srcOrd="8" destOrd="0" presId="urn:microsoft.com/office/officeart/2005/8/layout/vProcess5"/>
    <dgm:cxn modelId="{9F32B6A0-EA44-A241-B9C1-A41C64C3BBE5}" type="presParOf" srcId="{C799784D-4A94-8E47-B7E2-78130C726F52}" destId="{7D0DDBBA-5004-E54A-A6C0-26B1385944E9}" srcOrd="9" destOrd="0" presId="urn:microsoft.com/office/officeart/2005/8/layout/vProcess5"/>
    <dgm:cxn modelId="{43D2681E-0136-5041-8A3B-8A0C9D5DD334}" type="presParOf" srcId="{C799784D-4A94-8E47-B7E2-78130C726F52}" destId="{4B9D6DF8-7122-DD4E-9ADB-C9AA0D3B74E4}" srcOrd="10" destOrd="0" presId="urn:microsoft.com/office/officeart/2005/8/layout/vProcess5"/>
    <dgm:cxn modelId="{EC9DEBF0-34D6-CC40-97F6-AE6366635225}" type="presParOf" srcId="{C799784D-4A94-8E47-B7E2-78130C726F52}" destId="{8F54CF91-590C-8340-AC95-784A8E49CFB2}" srcOrd="11" destOrd="0" presId="urn:microsoft.com/office/officeart/2005/8/layout/vProcess5"/>
    <dgm:cxn modelId="{5519B7FF-1E21-044A-96E2-1159F3A1021B}" type="presParOf" srcId="{C799784D-4A94-8E47-B7E2-78130C726F52}" destId="{6CD569BB-6F1C-A449-A0BD-94747AC4F6BB}" srcOrd="12" destOrd="0" presId="urn:microsoft.com/office/officeart/2005/8/layout/vProcess5"/>
    <dgm:cxn modelId="{27228AF2-3D0D-A043-B6C1-BD126555B2B4}" type="presParOf" srcId="{C799784D-4A94-8E47-B7E2-78130C726F52}" destId="{2EB0BC10-E6A6-3149-80FB-9F5A52146439}" srcOrd="13" destOrd="0" presId="urn:microsoft.com/office/officeart/2005/8/layout/vProcess5"/>
    <dgm:cxn modelId="{A12D1C2E-493E-0F48-A45F-CE3C7F27D830}" type="presParOf" srcId="{C799784D-4A94-8E47-B7E2-78130C726F52}" destId="{55BC3EB3-8A7C-3649-A422-E8788C0AB51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23CA9-F361-0441-885C-B906B0D6405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A6A603-98E7-6A42-9CBD-AD76FEF25932}">
      <dgm:prSet/>
      <dgm:spPr/>
      <dgm:t>
        <a:bodyPr/>
        <a:lstStyle/>
        <a:p>
          <a:r>
            <a:rPr lang="en-ZA" b="1"/>
            <a:t>In any academic writing, referencing is used to inform the reader of the various sources of idea/s, opinion/s or information that was used to prepare the document. </a:t>
          </a:r>
          <a:endParaRPr lang="en-ZA"/>
        </a:p>
      </dgm:t>
    </dgm:pt>
    <dgm:pt modelId="{8DF5952B-A05F-A946-AAB6-8A35C51CF49B}" type="parTrans" cxnId="{FBBCFCDE-152E-6946-A6E5-1E8B357AA87A}">
      <dgm:prSet/>
      <dgm:spPr/>
      <dgm:t>
        <a:bodyPr/>
        <a:lstStyle/>
        <a:p>
          <a:endParaRPr lang="en-GB"/>
        </a:p>
      </dgm:t>
    </dgm:pt>
    <dgm:pt modelId="{AC97BC17-8362-6445-929E-1064C5731D68}" type="sibTrans" cxnId="{FBBCFCDE-152E-6946-A6E5-1E8B357AA87A}">
      <dgm:prSet/>
      <dgm:spPr/>
      <dgm:t>
        <a:bodyPr/>
        <a:lstStyle/>
        <a:p>
          <a:endParaRPr lang="en-GB"/>
        </a:p>
      </dgm:t>
    </dgm:pt>
    <dgm:pt modelId="{6AA7CBCE-02FE-EF42-95BD-479F5EC613D5}">
      <dgm:prSet/>
      <dgm:spPr/>
      <dgm:t>
        <a:bodyPr/>
        <a:lstStyle/>
        <a:p>
          <a:r>
            <a:rPr lang="en-ZA" b="1"/>
            <a:t>It is therefore an essential criterion for all successful academic writing. Referencing is also very necessary to avoid plagiarism, to verify quotations and to enable readers to follow-up on cited author’s arguments. While referencing is essential to all academic writing, it is also true that many learners find it very difficult.</a:t>
          </a:r>
          <a:endParaRPr lang="en-ZA"/>
        </a:p>
      </dgm:t>
    </dgm:pt>
    <dgm:pt modelId="{9DC78431-764A-E240-87CB-E87D73219E69}" type="parTrans" cxnId="{82F797A5-6B8A-454E-B66E-3FAB64F32D8B}">
      <dgm:prSet/>
      <dgm:spPr/>
      <dgm:t>
        <a:bodyPr/>
        <a:lstStyle/>
        <a:p>
          <a:endParaRPr lang="en-GB"/>
        </a:p>
      </dgm:t>
    </dgm:pt>
    <dgm:pt modelId="{93F585C2-B56D-5548-8121-DAC60D94C6BA}" type="sibTrans" cxnId="{82F797A5-6B8A-454E-B66E-3FAB64F32D8B}">
      <dgm:prSet/>
      <dgm:spPr/>
      <dgm:t>
        <a:bodyPr/>
        <a:lstStyle/>
        <a:p>
          <a:endParaRPr lang="en-GB"/>
        </a:p>
      </dgm:t>
    </dgm:pt>
    <dgm:pt modelId="{3D3A695C-AB96-0549-B934-B51DAD1BA47A}">
      <dgm:prSet/>
      <dgm:spPr/>
      <dgm:t>
        <a:bodyPr/>
        <a:lstStyle/>
        <a:p>
          <a:r>
            <a:rPr lang="en-ZA" b="1"/>
            <a:t>This topic therefore aims to ensure a coherent understanding of referencing, and how to reference different sources. </a:t>
          </a:r>
          <a:endParaRPr lang="en-ZA"/>
        </a:p>
      </dgm:t>
    </dgm:pt>
    <dgm:pt modelId="{83F2DF6A-A21E-7448-8E1D-91B3F1C9E800}" type="parTrans" cxnId="{B98099CB-7632-9F4D-BA09-4855B8CB0DBE}">
      <dgm:prSet/>
      <dgm:spPr/>
      <dgm:t>
        <a:bodyPr/>
        <a:lstStyle/>
        <a:p>
          <a:endParaRPr lang="en-GB"/>
        </a:p>
      </dgm:t>
    </dgm:pt>
    <dgm:pt modelId="{47EF0A47-559F-D547-BFE3-F49A030DDDFA}" type="sibTrans" cxnId="{B98099CB-7632-9F4D-BA09-4855B8CB0DBE}">
      <dgm:prSet/>
      <dgm:spPr/>
      <dgm:t>
        <a:bodyPr/>
        <a:lstStyle/>
        <a:p>
          <a:endParaRPr lang="en-GB"/>
        </a:p>
      </dgm:t>
    </dgm:pt>
    <dgm:pt modelId="{A79419BC-EF6A-C94B-9753-7E5FAD3A6739}" type="pres">
      <dgm:prSet presAssocID="{7E123CA9-F361-0441-885C-B906B0D6405E}" presName="linear" presStyleCnt="0">
        <dgm:presLayoutVars>
          <dgm:dir/>
          <dgm:resizeHandles val="exact"/>
        </dgm:presLayoutVars>
      </dgm:prSet>
      <dgm:spPr/>
    </dgm:pt>
    <dgm:pt modelId="{EF33B76C-42C0-CB44-9D7F-C8EAB4D60552}" type="pres">
      <dgm:prSet presAssocID="{18A6A603-98E7-6A42-9CBD-AD76FEF25932}" presName="comp" presStyleCnt="0"/>
      <dgm:spPr/>
    </dgm:pt>
    <dgm:pt modelId="{CE478A03-C3A1-5743-9ABC-453039376942}" type="pres">
      <dgm:prSet presAssocID="{18A6A603-98E7-6A42-9CBD-AD76FEF25932}" presName="box" presStyleLbl="node1" presStyleIdx="0" presStyleCnt="3"/>
      <dgm:spPr/>
    </dgm:pt>
    <dgm:pt modelId="{2F1C2145-299A-0E4A-AC73-06255E91D111}" type="pres">
      <dgm:prSet presAssocID="{18A6A603-98E7-6A42-9CBD-AD76FEF25932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37CC847A-B6D9-6A4B-A367-ED0366FA3ACD}" type="pres">
      <dgm:prSet presAssocID="{18A6A603-98E7-6A42-9CBD-AD76FEF25932}" presName="text" presStyleLbl="node1" presStyleIdx="0" presStyleCnt="3">
        <dgm:presLayoutVars>
          <dgm:bulletEnabled val="1"/>
        </dgm:presLayoutVars>
      </dgm:prSet>
      <dgm:spPr/>
    </dgm:pt>
    <dgm:pt modelId="{D0BFE69A-2ED8-F14A-997A-F736B0FFEC72}" type="pres">
      <dgm:prSet presAssocID="{AC97BC17-8362-6445-929E-1064C5731D68}" presName="spacer" presStyleCnt="0"/>
      <dgm:spPr/>
    </dgm:pt>
    <dgm:pt modelId="{03A55C7F-1586-4749-962F-5A3C3E7C1D16}" type="pres">
      <dgm:prSet presAssocID="{6AA7CBCE-02FE-EF42-95BD-479F5EC613D5}" presName="comp" presStyleCnt="0"/>
      <dgm:spPr/>
    </dgm:pt>
    <dgm:pt modelId="{1BCAD634-AACD-BE41-A965-D9AF0EE317A3}" type="pres">
      <dgm:prSet presAssocID="{6AA7CBCE-02FE-EF42-95BD-479F5EC613D5}" presName="box" presStyleLbl="node1" presStyleIdx="1" presStyleCnt="3"/>
      <dgm:spPr/>
    </dgm:pt>
    <dgm:pt modelId="{F278843B-0CE3-B741-8DF1-BBDC14382AD1}" type="pres">
      <dgm:prSet presAssocID="{6AA7CBCE-02FE-EF42-95BD-479F5EC613D5}" presName="img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924C0544-8FA6-6544-964A-03DC816D4AF8}" type="pres">
      <dgm:prSet presAssocID="{6AA7CBCE-02FE-EF42-95BD-479F5EC613D5}" presName="text" presStyleLbl="node1" presStyleIdx="1" presStyleCnt="3">
        <dgm:presLayoutVars>
          <dgm:bulletEnabled val="1"/>
        </dgm:presLayoutVars>
      </dgm:prSet>
      <dgm:spPr/>
    </dgm:pt>
    <dgm:pt modelId="{F51D7B7B-0111-534F-8D8D-46FEDA0864B3}" type="pres">
      <dgm:prSet presAssocID="{93F585C2-B56D-5548-8121-DAC60D94C6BA}" presName="spacer" presStyleCnt="0"/>
      <dgm:spPr/>
    </dgm:pt>
    <dgm:pt modelId="{DBC4518C-D936-1143-830D-1E9719F6F53B}" type="pres">
      <dgm:prSet presAssocID="{3D3A695C-AB96-0549-B934-B51DAD1BA47A}" presName="comp" presStyleCnt="0"/>
      <dgm:spPr/>
    </dgm:pt>
    <dgm:pt modelId="{F1FE4689-8B3F-984A-963A-EE2753F86318}" type="pres">
      <dgm:prSet presAssocID="{3D3A695C-AB96-0549-B934-B51DAD1BA47A}" presName="box" presStyleLbl="node1" presStyleIdx="2" presStyleCnt="3"/>
      <dgm:spPr/>
    </dgm:pt>
    <dgm:pt modelId="{C102EAA0-F13D-8B45-B436-37CD412B82AC}" type="pres">
      <dgm:prSet presAssocID="{3D3A695C-AB96-0549-B934-B51DAD1BA47A}" presName="img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</dgm:spPr>
    </dgm:pt>
    <dgm:pt modelId="{98FDA857-3988-BE4E-8038-083F984BD203}" type="pres">
      <dgm:prSet presAssocID="{3D3A695C-AB96-0549-B934-B51DAD1BA47A}" presName="text" presStyleLbl="node1" presStyleIdx="2" presStyleCnt="3">
        <dgm:presLayoutVars>
          <dgm:bulletEnabled val="1"/>
        </dgm:presLayoutVars>
      </dgm:prSet>
      <dgm:spPr/>
    </dgm:pt>
  </dgm:ptLst>
  <dgm:cxnLst>
    <dgm:cxn modelId="{DB7E6C33-B441-D544-A54D-160AB681410D}" type="presOf" srcId="{18A6A603-98E7-6A42-9CBD-AD76FEF25932}" destId="{CE478A03-C3A1-5743-9ABC-453039376942}" srcOrd="0" destOrd="0" presId="urn:microsoft.com/office/officeart/2005/8/layout/vList4"/>
    <dgm:cxn modelId="{157D2B4A-DDEC-0A4B-9577-7084E1FA5E33}" type="presOf" srcId="{18A6A603-98E7-6A42-9CBD-AD76FEF25932}" destId="{37CC847A-B6D9-6A4B-A367-ED0366FA3ACD}" srcOrd="1" destOrd="0" presId="urn:microsoft.com/office/officeart/2005/8/layout/vList4"/>
    <dgm:cxn modelId="{3B1B336B-DA84-A947-9BCF-5DC3B3911393}" type="presOf" srcId="{3D3A695C-AB96-0549-B934-B51DAD1BA47A}" destId="{F1FE4689-8B3F-984A-963A-EE2753F86318}" srcOrd="0" destOrd="0" presId="urn:microsoft.com/office/officeart/2005/8/layout/vList4"/>
    <dgm:cxn modelId="{2922986E-A9C1-3C4A-860A-51FA296ACEB6}" type="presOf" srcId="{6AA7CBCE-02FE-EF42-95BD-479F5EC613D5}" destId="{924C0544-8FA6-6544-964A-03DC816D4AF8}" srcOrd="1" destOrd="0" presId="urn:microsoft.com/office/officeart/2005/8/layout/vList4"/>
    <dgm:cxn modelId="{27338387-2EC7-E84D-B7B3-23438B8F45BC}" type="presOf" srcId="{6AA7CBCE-02FE-EF42-95BD-479F5EC613D5}" destId="{1BCAD634-AACD-BE41-A965-D9AF0EE317A3}" srcOrd="0" destOrd="0" presId="urn:microsoft.com/office/officeart/2005/8/layout/vList4"/>
    <dgm:cxn modelId="{27878A8E-AB97-1B4C-9F1F-2DEC4DA661E5}" type="presOf" srcId="{7E123CA9-F361-0441-885C-B906B0D6405E}" destId="{A79419BC-EF6A-C94B-9753-7E5FAD3A6739}" srcOrd="0" destOrd="0" presId="urn:microsoft.com/office/officeart/2005/8/layout/vList4"/>
    <dgm:cxn modelId="{82F797A5-6B8A-454E-B66E-3FAB64F32D8B}" srcId="{7E123CA9-F361-0441-885C-B906B0D6405E}" destId="{6AA7CBCE-02FE-EF42-95BD-479F5EC613D5}" srcOrd="1" destOrd="0" parTransId="{9DC78431-764A-E240-87CB-E87D73219E69}" sibTransId="{93F585C2-B56D-5548-8121-DAC60D94C6BA}"/>
    <dgm:cxn modelId="{E45795A8-419D-0F4B-A1C5-96525A2272F9}" type="presOf" srcId="{3D3A695C-AB96-0549-B934-B51DAD1BA47A}" destId="{98FDA857-3988-BE4E-8038-083F984BD203}" srcOrd="1" destOrd="0" presId="urn:microsoft.com/office/officeart/2005/8/layout/vList4"/>
    <dgm:cxn modelId="{B98099CB-7632-9F4D-BA09-4855B8CB0DBE}" srcId="{7E123CA9-F361-0441-885C-B906B0D6405E}" destId="{3D3A695C-AB96-0549-B934-B51DAD1BA47A}" srcOrd="2" destOrd="0" parTransId="{83F2DF6A-A21E-7448-8E1D-91B3F1C9E800}" sibTransId="{47EF0A47-559F-D547-BFE3-F49A030DDDFA}"/>
    <dgm:cxn modelId="{FBBCFCDE-152E-6946-A6E5-1E8B357AA87A}" srcId="{7E123CA9-F361-0441-885C-B906B0D6405E}" destId="{18A6A603-98E7-6A42-9CBD-AD76FEF25932}" srcOrd="0" destOrd="0" parTransId="{8DF5952B-A05F-A946-AAB6-8A35C51CF49B}" sibTransId="{AC97BC17-8362-6445-929E-1064C5731D68}"/>
    <dgm:cxn modelId="{1A896C63-560B-4D40-AEB6-E1AFA21D81DE}" type="presParOf" srcId="{A79419BC-EF6A-C94B-9753-7E5FAD3A6739}" destId="{EF33B76C-42C0-CB44-9D7F-C8EAB4D60552}" srcOrd="0" destOrd="0" presId="urn:microsoft.com/office/officeart/2005/8/layout/vList4"/>
    <dgm:cxn modelId="{ED1D9329-F176-3E47-9B94-0A5B5A43A73A}" type="presParOf" srcId="{EF33B76C-42C0-CB44-9D7F-C8EAB4D60552}" destId="{CE478A03-C3A1-5743-9ABC-453039376942}" srcOrd="0" destOrd="0" presId="urn:microsoft.com/office/officeart/2005/8/layout/vList4"/>
    <dgm:cxn modelId="{CEB07192-1806-4541-BD70-ECCBE2D119F4}" type="presParOf" srcId="{EF33B76C-42C0-CB44-9D7F-C8EAB4D60552}" destId="{2F1C2145-299A-0E4A-AC73-06255E91D111}" srcOrd="1" destOrd="0" presId="urn:microsoft.com/office/officeart/2005/8/layout/vList4"/>
    <dgm:cxn modelId="{A911952B-6159-0744-8767-957DCB981E5F}" type="presParOf" srcId="{EF33B76C-42C0-CB44-9D7F-C8EAB4D60552}" destId="{37CC847A-B6D9-6A4B-A367-ED0366FA3ACD}" srcOrd="2" destOrd="0" presId="urn:microsoft.com/office/officeart/2005/8/layout/vList4"/>
    <dgm:cxn modelId="{0E351CF0-532C-F844-B6C4-A709D280E987}" type="presParOf" srcId="{A79419BC-EF6A-C94B-9753-7E5FAD3A6739}" destId="{D0BFE69A-2ED8-F14A-997A-F736B0FFEC72}" srcOrd="1" destOrd="0" presId="urn:microsoft.com/office/officeart/2005/8/layout/vList4"/>
    <dgm:cxn modelId="{86CA5A54-6768-1448-9224-095EAD8516CE}" type="presParOf" srcId="{A79419BC-EF6A-C94B-9753-7E5FAD3A6739}" destId="{03A55C7F-1586-4749-962F-5A3C3E7C1D16}" srcOrd="2" destOrd="0" presId="urn:microsoft.com/office/officeart/2005/8/layout/vList4"/>
    <dgm:cxn modelId="{572FD806-8E9B-C648-B8BA-CEF530B19608}" type="presParOf" srcId="{03A55C7F-1586-4749-962F-5A3C3E7C1D16}" destId="{1BCAD634-AACD-BE41-A965-D9AF0EE317A3}" srcOrd="0" destOrd="0" presId="urn:microsoft.com/office/officeart/2005/8/layout/vList4"/>
    <dgm:cxn modelId="{6992EF12-A63B-E946-9378-E98233EF798D}" type="presParOf" srcId="{03A55C7F-1586-4749-962F-5A3C3E7C1D16}" destId="{F278843B-0CE3-B741-8DF1-BBDC14382AD1}" srcOrd="1" destOrd="0" presId="urn:microsoft.com/office/officeart/2005/8/layout/vList4"/>
    <dgm:cxn modelId="{8B27A444-D498-014C-A40A-A03D16C1E6EC}" type="presParOf" srcId="{03A55C7F-1586-4749-962F-5A3C3E7C1D16}" destId="{924C0544-8FA6-6544-964A-03DC816D4AF8}" srcOrd="2" destOrd="0" presId="urn:microsoft.com/office/officeart/2005/8/layout/vList4"/>
    <dgm:cxn modelId="{BFB50AED-B2A0-7347-A815-ED10CEC5C6AA}" type="presParOf" srcId="{A79419BC-EF6A-C94B-9753-7E5FAD3A6739}" destId="{F51D7B7B-0111-534F-8D8D-46FEDA0864B3}" srcOrd="3" destOrd="0" presId="urn:microsoft.com/office/officeart/2005/8/layout/vList4"/>
    <dgm:cxn modelId="{0F2AC624-C529-9B45-816E-6383F9C76788}" type="presParOf" srcId="{A79419BC-EF6A-C94B-9753-7E5FAD3A6739}" destId="{DBC4518C-D936-1143-830D-1E9719F6F53B}" srcOrd="4" destOrd="0" presId="urn:microsoft.com/office/officeart/2005/8/layout/vList4"/>
    <dgm:cxn modelId="{93624B4E-4068-694A-A358-B03B15498CFD}" type="presParOf" srcId="{DBC4518C-D936-1143-830D-1E9719F6F53B}" destId="{F1FE4689-8B3F-984A-963A-EE2753F86318}" srcOrd="0" destOrd="0" presId="urn:microsoft.com/office/officeart/2005/8/layout/vList4"/>
    <dgm:cxn modelId="{65B48B0C-9000-744A-B54C-52D7F09B7621}" type="presParOf" srcId="{DBC4518C-D936-1143-830D-1E9719F6F53B}" destId="{C102EAA0-F13D-8B45-B436-37CD412B82AC}" srcOrd="1" destOrd="0" presId="urn:microsoft.com/office/officeart/2005/8/layout/vList4"/>
    <dgm:cxn modelId="{DD5E4772-74FA-7E4C-8C99-EF087599FA3E}" type="presParOf" srcId="{DBC4518C-D936-1143-830D-1E9719F6F53B}" destId="{98FDA857-3988-BE4E-8038-083F984BD20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516C62-31FC-E04C-9AF9-E64D5F2B47F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GB"/>
        </a:p>
      </dgm:t>
    </dgm:pt>
    <dgm:pt modelId="{5D5E6EE8-E787-2A4E-BB32-69A178D0982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b="1"/>
            <a:t>Various institutions and publications have different ways of citing references.</a:t>
          </a:r>
          <a:r>
            <a:rPr lang="en-US" b="0">
              <a:latin typeface="Calibri Light" panose="020F0302020204030204"/>
            </a:rPr>
            <a:t> </a:t>
          </a:r>
          <a:r>
            <a:rPr lang="en-US" b="1">
              <a:latin typeface="Calibri Light" panose="020F0302020204030204"/>
            </a:rPr>
            <a:t>AAA</a:t>
          </a:r>
          <a:r>
            <a:rPr lang="en-US" b="1"/>
            <a:t> adopts the Harvard Method of referencing. The advantages of this style are:</a:t>
          </a:r>
          <a:endParaRPr lang="en-ZA"/>
        </a:p>
      </dgm:t>
    </dgm:pt>
    <dgm:pt modelId="{409D1681-3B8E-3E46-8EAB-8F1B0277A2B3}" type="parTrans" cxnId="{D0ECBD9C-8590-A646-A26C-2F22E1E7D300}">
      <dgm:prSet/>
      <dgm:spPr/>
      <dgm:t>
        <a:bodyPr/>
        <a:lstStyle/>
        <a:p>
          <a:endParaRPr lang="en-GB"/>
        </a:p>
      </dgm:t>
    </dgm:pt>
    <dgm:pt modelId="{1AD64BA9-E371-C54C-8AD8-E3F22B64BE03}" type="sibTrans" cxnId="{D0ECBD9C-8590-A646-A26C-2F22E1E7D300}">
      <dgm:prSet/>
      <dgm:spPr/>
      <dgm:t>
        <a:bodyPr/>
        <a:lstStyle/>
        <a:p>
          <a:endParaRPr lang="en-GB"/>
        </a:p>
      </dgm:t>
    </dgm:pt>
    <dgm:pt modelId="{79395F54-0205-4A40-9DED-C78CC7E31D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It ensures one alphabetical list of all references in the text, facilitating easy identification of sources. </a:t>
          </a:r>
          <a:endParaRPr lang="en-ZA"/>
        </a:p>
      </dgm:t>
    </dgm:pt>
    <dgm:pt modelId="{CC227344-80A8-2342-A5E3-C3E3D5EC674B}" type="parTrans" cxnId="{CB1A72E7-B95F-0A43-993E-96062D159062}">
      <dgm:prSet/>
      <dgm:spPr/>
      <dgm:t>
        <a:bodyPr/>
        <a:lstStyle/>
        <a:p>
          <a:endParaRPr lang="en-GB"/>
        </a:p>
      </dgm:t>
    </dgm:pt>
    <dgm:pt modelId="{CFB102E3-92FA-1A4B-8778-B6D7E63984B5}" type="sibTrans" cxnId="{CB1A72E7-B95F-0A43-993E-96062D159062}">
      <dgm:prSet/>
      <dgm:spPr/>
      <dgm:t>
        <a:bodyPr/>
        <a:lstStyle/>
        <a:p>
          <a:endParaRPr lang="en-GB"/>
        </a:p>
      </dgm:t>
    </dgm:pt>
    <dgm:pt modelId="{5A35CF62-5813-DD4B-9C3B-D9E91E4D11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Last minute additions and deletions can be made without having to re-number all references. </a:t>
          </a:r>
          <a:endParaRPr lang="en-ZA"/>
        </a:p>
      </dgm:t>
    </dgm:pt>
    <dgm:pt modelId="{A0A49C70-A5DE-4047-9A2B-6F1B50F0B4BA}" type="parTrans" cxnId="{2B043855-61B1-6942-A570-6EF9854DB415}">
      <dgm:prSet/>
      <dgm:spPr/>
      <dgm:t>
        <a:bodyPr/>
        <a:lstStyle/>
        <a:p>
          <a:endParaRPr lang="en-GB"/>
        </a:p>
      </dgm:t>
    </dgm:pt>
    <dgm:pt modelId="{C42FF09F-0AC8-0640-AC37-412EB10DAA1E}" type="sibTrans" cxnId="{2B043855-61B1-6942-A570-6EF9854DB415}">
      <dgm:prSet/>
      <dgm:spPr/>
      <dgm:t>
        <a:bodyPr/>
        <a:lstStyle/>
        <a:p>
          <a:endParaRPr lang="en-GB"/>
        </a:p>
      </dgm:t>
    </dgm:pt>
    <dgm:pt modelId="{3DB9793A-9243-A946-8EB7-41F80B935BB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Only one entry is necessary in the list even though the work may have been referred to more than once. </a:t>
          </a:r>
          <a:endParaRPr lang="en-ZA"/>
        </a:p>
      </dgm:t>
    </dgm:pt>
    <dgm:pt modelId="{81E96528-2456-D243-BC31-2A5AA8B3EC7D}" type="parTrans" cxnId="{BF1421CC-BC32-7D40-B337-4B0DEBDEA673}">
      <dgm:prSet/>
      <dgm:spPr/>
      <dgm:t>
        <a:bodyPr/>
        <a:lstStyle/>
        <a:p>
          <a:endParaRPr lang="en-GB"/>
        </a:p>
      </dgm:t>
    </dgm:pt>
    <dgm:pt modelId="{E8A6ED66-8650-DF45-8B89-D6DC72805982}" type="sibTrans" cxnId="{BF1421CC-BC32-7D40-B337-4B0DEBDEA673}">
      <dgm:prSet/>
      <dgm:spPr/>
      <dgm:t>
        <a:bodyPr/>
        <a:lstStyle/>
        <a:p>
          <a:endParaRPr lang="en-GB"/>
        </a:p>
      </dgm:t>
    </dgm:pt>
    <dgm:pt modelId="{7FB2C5DD-5ED4-44A5-8995-813BA7626455}" type="pres">
      <dgm:prSet presAssocID="{4C516C62-31FC-E04C-9AF9-E64D5F2B47F8}" presName="root" presStyleCnt="0">
        <dgm:presLayoutVars>
          <dgm:dir/>
          <dgm:resizeHandles val="exact"/>
        </dgm:presLayoutVars>
      </dgm:prSet>
      <dgm:spPr/>
    </dgm:pt>
    <dgm:pt modelId="{92715094-E00E-43C8-818F-3825B1D33656}" type="pres">
      <dgm:prSet presAssocID="{5D5E6EE8-E787-2A4E-BB32-69A178D09829}" presName="compNode" presStyleCnt="0"/>
      <dgm:spPr/>
    </dgm:pt>
    <dgm:pt modelId="{74DBC030-30F6-4ACB-A410-2A2E916B1685}" type="pres">
      <dgm:prSet presAssocID="{5D5E6EE8-E787-2A4E-BB32-69A178D09829}" presName="bgRect" presStyleLbl="bgShp" presStyleIdx="0" presStyleCnt="4"/>
      <dgm:spPr/>
    </dgm:pt>
    <dgm:pt modelId="{7D948D16-1E10-4306-949F-FCD48238458A}" type="pres">
      <dgm:prSet presAssocID="{5D5E6EE8-E787-2A4E-BB32-69A178D0982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B0F29B3-3A7F-4FC1-9A24-AE99B60723EC}" type="pres">
      <dgm:prSet presAssocID="{5D5E6EE8-E787-2A4E-BB32-69A178D09829}" presName="spaceRect" presStyleCnt="0"/>
      <dgm:spPr/>
    </dgm:pt>
    <dgm:pt modelId="{94FCE0F3-B69D-48C5-9603-E25B58B2FA1E}" type="pres">
      <dgm:prSet presAssocID="{5D5E6EE8-E787-2A4E-BB32-69A178D09829}" presName="parTx" presStyleLbl="revTx" presStyleIdx="0" presStyleCnt="4">
        <dgm:presLayoutVars>
          <dgm:chMax val="0"/>
          <dgm:chPref val="0"/>
        </dgm:presLayoutVars>
      </dgm:prSet>
      <dgm:spPr/>
    </dgm:pt>
    <dgm:pt modelId="{B5541A29-F1AB-460B-973D-8FB2C5CAE1BC}" type="pres">
      <dgm:prSet presAssocID="{1AD64BA9-E371-C54C-8AD8-E3F22B64BE03}" presName="sibTrans" presStyleCnt="0"/>
      <dgm:spPr/>
    </dgm:pt>
    <dgm:pt modelId="{27E639E8-E5DA-4878-A8BB-B46B9CED6ABA}" type="pres">
      <dgm:prSet presAssocID="{79395F54-0205-4A40-9DED-C78CC7E31D69}" presName="compNode" presStyleCnt="0"/>
      <dgm:spPr/>
    </dgm:pt>
    <dgm:pt modelId="{9A0EFAB3-986A-4CE6-B1B0-16005A9A4F6D}" type="pres">
      <dgm:prSet presAssocID="{79395F54-0205-4A40-9DED-C78CC7E31D69}" presName="bgRect" presStyleLbl="bgShp" presStyleIdx="1" presStyleCnt="4"/>
      <dgm:spPr/>
    </dgm:pt>
    <dgm:pt modelId="{597C31AD-9D42-4B41-A023-22F159EF8E4D}" type="pres">
      <dgm:prSet presAssocID="{79395F54-0205-4A40-9DED-C78CC7E31D6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sed Quotation Mark"/>
        </a:ext>
      </dgm:extLst>
    </dgm:pt>
    <dgm:pt modelId="{2C7E1B9E-2FCC-491C-9916-C355454F0265}" type="pres">
      <dgm:prSet presAssocID="{79395F54-0205-4A40-9DED-C78CC7E31D69}" presName="spaceRect" presStyleCnt="0"/>
      <dgm:spPr/>
    </dgm:pt>
    <dgm:pt modelId="{F58B6243-F0C0-4A88-B59C-2F92AA1B3E8B}" type="pres">
      <dgm:prSet presAssocID="{79395F54-0205-4A40-9DED-C78CC7E31D69}" presName="parTx" presStyleLbl="revTx" presStyleIdx="1" presStyleCnt="4">
        <dgm:presLayoutVars>
          <dgm:chMax val="0"/>
          <dgm:chPref val="0"/>
        </dgm:presLayoutVars>
      </dgm:prSet>
      <dgm:spPr/>
    </dgm:pt>
    <dgm:pt modelId="{7BFF14F3-AECF-415D-840E-1D9AF80B7588}" type="pres">
      <dgm:prSet presAssocID="{CFB102E3-92FA-1A4B-8778-B6D7E63984B5}" presName="sibTrans" presStyleCnt="0"/>
      <dgm:spPr/>
    </dgm:pt>
    <dgm:pt modelId="{50F500D4-D06D-4A27-91A7-B20213D480B4}" type="pres">
      <dgm:prSet presAssocID="{5A35CF62-5813-DD4B-9C3B-D9E91E4D1193}" presName="compNode" presStyleCnt="0"/>
      <dgm:spPr/>
    </dgm:pt>
    <dgm:pt modelId="{18D31597-E915-4189-B177-A96771452A8B}" type="pres">
      <dgm:prSet presAssocID="{5A35CF62-5813-DD4B-9C3B-D9E91E4D1193}" presName="bgRect" presStyleLbl="bgShp" presStyleIdx="2" presStyleCnt="4"/>
      <dgm:spPr/>
    </dgm:pt>
    <dgm:pt modelId="{7E7CF8CF-D686-45C7-AF2B-40D1B35E8BA9}" type="pres">
      <dgm:prSet presAssocID="{5A35CF62-5813-DD4B-9C3B-D9E91E4D119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raser"/>
        </a:ext>
      </dgm:extLst>
    </dgm:pt>
    <dgm:pt modelId="{3CFCE855-CA0F-464E-BFEC-5AFAC4BCA334}" type="pres">
      <dgm:prSet presAssocID="{5A35CF62-5813-DD4B-9C3B-D9E91E4D1193}" presName="spaceRect" presStyleCnt="0"/>
      <dgm:spPr/>
    </dgm:pt>
    <dgm:pt modelId="{5C9DE97F-73AA-43A8-93C7-332D1F7766D4}" type="pres">
      <dgm:prSet presAssocID="{5A35CF62-5813-DD4B-9C3B-D9E91E4D1193}" presName="parTx" presStyleLbl="revTx" presStyleIdx="2" presStyleCnt="4">
        <dgm:presLayoutVars>
          <dgm:chMax val="0"/>
          <dgm:chPref val="0"/>
        </dgm:presLayoutVars>
      </dgm:prSet>
      <dgm:spPr/>
    </dgm:pt>
    <dgm:pt modelId="{F9A9061C-3B99-4D37-AB29-645E792DA083}" type="pres">
      <dgm:prSet presAssocID="{C42FF09F-0AC8-0640-AC37-412EB10DAA1E}" presName="sibTrans" presStyleCnt="0"/>
      <dgm:spPr/>
    </dgm:pt>
    <dgm:pt modelId="{81EE8A38-3103-416E-9B59-9CAFDDCD2ED0}" type="pres">
      <dgm:prSet presAssocID="{3DB9793A-9243-A946-8EB7-41F80B935BB5}" presName="compNode" presStyleCnt="0"/>
      <dgm:spPr/>
    </dgm:pt>
    <dgm:pt modelId="{A3D951B8-A618-40C9-AE85-947073946FB5}" type="pres">
      <dgm:prSet presAssocID="{3DB9793A-9243-A946-8EB7-41F80B935BB5}" presName="bgRect" presStyleLbl="bgShp" presStyleIdx="3" presStyleCnt="4"/>
      <dgm:spPr/>
    </dgm:pt>
    <dgm:pt modelId="{00553D33-BFA5-40BA-B6E0-EDA86CAFC636}" type="pres">
      <dgm:prSet presAssocID="{3DB9793A-9243-A946-8EB7-41F80B935BB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1BBE6542-E403-41BC-87F5-F5CB5254852D}" type="pres">
      <dgm:prSet presAssocID="{3DB9793A-9243-A946-8EB7-41F80B935BB5}" presName="spaceRect" presStyleCnt="0"/>
      <dgm:spPr/>
    </dgm:pt>
    <dgm:pt modelId="{6ED1AA27-EAA5-401C-9DCB-FA4B3B0F81B6}" type="pres">
      <dgm:prSet presAssocID="{3DB9793A-9243-A946-8EB7-41F80B935BB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75059802-6A4A-654C-8F03-14134BCFD050}" type="presOf" srcId="{5A35CF62-5813-DD4B-9C3B-D9E91E4D1193}" destId="{5C9DE97F-73AA-43A8-93C7-332D1F7766D4}" srcOrd="0" destOrd="0" presId="urn:microsoft.com/office/officeart/2018/2/layout/IconVerticalSolidList"/>
    <dgm:cxn modelId="{9F333705-AF3D-A14A-A34B-81F728D8B5EE}" type="presOf" srcId="{79395F54-0205-4A40-9DED-C78CC7E31D69}" destId="{F58B6243-F0C0-4A88-B59C-2F92AA1B3E8B}" srcOrd="0" destOrd="0" presId="urn:microsoft.com/office/officeart/2018/2/layout/IconVerticalSolidList"/>
    <dgm:cxn modelId="{A1773B50-51FD-924E-873C-0ED10CFDCF06}" type="presOf" srcId="{3DB9793A-9243-A946-8EB7-41F80B935BB5}" destId="{6ED1AA27-EAA5-401C-9DCB-FA4B3B0F81B6}" srcOrd="0" destOrd="0" presId="urn:microsoft.com/office/officeart/2018/2/layout/IconVerticalSolidList"/>
    <dgm:cxn modelId="{2B043855-61B1-6942-A570-6EF9854DB415}" srcId="{4C516C62-31FC-E04C-9AF9-E64D5F2B47F8}" destId="{5A35CF62-5813-DD4B-9C3B-D9E91E4D1193}" srcOrd="2" destOrd="0" parTransId="{A0A49C70-A5DE-4047-9A2B-6F1B50F0B4BA}" sibTransId="{C42FF09F-0AC8-0640-AC37-412EB10DAA1E}"/>
    <dgm:cxn modelId="{8057649C-5326-BF4F-98A2-DF2DD49A83B3}" type="presOf" srcId="{4C516C62-31FC-E04C-9AF9-E64D5F2B47F8}" destId="{7FB2C5DD-5ED4-44A5-8995-813BA7626455}" srcOrd="0" destOrd="0" presId="urn:microsoft.com/office/officeart/2018/2/layout/IconVerticalSolidList"/>
    <dgm:cxn modelId="{D0ECBD9C-8590-A646-A26C-2F22E1E7D300}" srcId="{4C516C62-31FC-E04C-9AF9-E64D5F2B47F8}" destId="{5D5E6EE8-E787-2A4E-BB32-69A178D09829}" srcOrd="0" destOrd="0" parTransId="{409D1681-3B8E-3E46-8EAB-8F1B0277A2B3}" sibTransId="{1AD64BA9-E371-C54C-8AD8-E3F22B64BE03}"/>
    <dgm:cxn modelId="{A5D00AA8-DBD7-0C47-B60C-F9211222DCAF}" type="presOf" srcId="{5D5E6EE8-E787-2A4E-BB32-69A178D09829}" destId="{94FCE0F3-B69D-48C5-9603-E25B58B2FA1E}" srcOrd="0" destOrd="0" presId="urn:microsoft.com/office/officeart/2018/2/layout/IconVerticalSolidList"/>
    <dgm:cxn modelId="{BF1421CC-BC32-7D40-B337-4B0DEBDEA673}" srcId="{4C516C62-31FC-E04C-9AF9-E64D5F2B47F8}" destId="{3DB9793A-9243-A946-8EB7-41F80B935BB5}" srcOrd="3" destOrd="0" parTransId="{81E96528-2456-D243-BC31-2A5AA8B3EC7D}" sibTransId="{E8A6ED66-8650-DF45-8B89-D6DC72805982}"/>
    <dgm:cxn modelId="{CB1A72E7-B95F-0A43-993E-96062D159062}" srcId="{4C516C62-31FC-E04C-9AF9-E64D5F2B47F8}" destId="{79395F54-0205-4A40-9DED-C78CC7E31D69}" srcOrd="1" destOrd="0" parTransId="{CC227344-80A8-2342-A5E3-C3E3D5EC674B}" sibTransId="{CFB102E3-92FA-1A4B-8778-B6D7E63984B5}"/>
    <dgm:cxn modelId="{CE88F5D6-363D-C549-AD06-65ED0E70BEFF}" type="presParOf" srcId="{7FB2C5DD-5ED4-44A5-8995-813BA7626455}" destId="{92715094-E00E-43C8-818F-3825B1D33656}" srcOrd="0" destOrd="0" presId="urn:microsoft.com/office/officeart/2018/2/layout/IconVerticalSolidList"/>
    <dgm:cxn modelId="{12EB6B6A-3002-174A-92B5-C2EA51BB5B27}" type="presParOf" srcId="{92715094-E00E-43C8-818F-3825B1D33656}" destId="{74DBC030-30F6-4ACB-A410-2A2E916B1685}" srcOrd="0" destOrd="0" presId="urn:microsoft.com/office/officeart/2018/2/layout/IconVerticalSolidList"/>
    <dgm:cxn modelId="{615FE862-2FB1-C84F-B988-35D80DE8D21B}" type="presParOf" srcId="{92715094-E00E-43C8-818F-3825B1D33656}" destId="{7D948D16-1E10-4306-949F-FCD48238458A}" srcOrd="1" destOrd="0" presId="urn:microsoft.com/office/officeart/2018/2/layout/IconVerticalSolidList"/>
    <dgm:cxn modelId="{B62BA20B-1E5A-E142-916C-693DF836588A}" type="presParOf" srcId="{92715094-E00E-43C8-818F-3825B1D33656}" destId="{CB0F29B3-3A7F-4FC1-9A24-AE99B60723EC}" srcOrd="2" destOrd="0" presId="urn:microsoft.com/office/officeart/2018/2/layout/IconVerticalSolidList"/>
    <dgm:cxn modelId="{02A5A44F-4E40-9241-9DB6-369A487BADA4}" type="presParOf" srcId="{92715094-E00E-43C8-818F-3825B1D33656}" destId="{94FCE0F3-B69D-48C5-9603-E25B58B2FA1E}" srcOrd="3" destOrd="0" presId="urn:microsoft.com/office/officeart/2018/2/layout/IconVerticalSolidList"/>
    <dgm:cxn modelId="{D0AC2D4C-01B9-8543-BD71-4D165B86FDAC}" type="presParOf" srcId="{7FB2C5DD-5ED4-44A5-8995-813BA7626455}" destId="{B5541A29-F1AB-460B-973D-8FB2C5CAE1BC}" srcOrd="1" destOrd="0" presId="urn:microsoft.com/office/officeart/2018/2/layout/IconVerticalSolidList"/>
    <dgm:cxn modelId="{84DC64DC-CAA6-5E41-A05B-F5357B296992}" type="presParOf" srcId="{7FB2C5DD-5ED4-44A5-8995-813BA7626455}" destId="{27E639E8-E5DA-4878-A8BB-B46B9CED6ABA}" srcOrd="2" destOrd="0" presId="urn:microsoft.com/office/officeart/2018/2/layout/IconVerticalSolidList"/>
    <dgm:cxn modelId="{3BE198FB-E8BE-D747-AB91-9B524BD048ED}" type="presParOf" srcId="{27E639E8-E5DA-4878-A8BB-B46B9CED6ABA}" destId="{9A0EFAB3-986A-4CE6-B1B0-16005A9A4F6D}" srcOrd="0" destOrd="0" presId="urn:microsoft.com/office/officeart/2018/2/layout/IconVerticalSolidList"/>
    <dgm:cxn modelId="{86AD5713-EBFC-2047-B747-EE92B34E078A}" type="presParOf" srcId="{27E639E8-E5DA-4878-A8BB-B46B9CED6ABA}" destId="{597C31AD-9D42-4B41-A023-22F159EF8E4D}" srcOrd="1" destOrd="0" presId="urn:microsoft.com/office/officeart/2018/2/layout/IconVerticalSolidList"/>
    <dgm:cxn modelId="{784F9BBD-2D46-D543-80F3-DB1DF79633E2}" type="presParOf" srcId="{27E639E8-E5DA-4878-A8BB-B46B9CED6ABA}" destId="{2C7E1B9E-2FCC-491C-9916-C355454F0265}" srcOrd="2" destOrd="0" presId="urn:microsoft.com/office/officeart/2018/2/layout/IconVerticalSolidList"/>
    <dgm:cxn modelId="{44126183-2F32-A148-B8C8-F6107EFC77FA}" type="presParOf" srcId="{27E639E8-E5DA-4878-A8BB-B46B9CED6ABA}" destId="{F58B6243-F0C0-4A88-B59C-2F92AA1B3E8B}" srcOrd="3" destOrd="0" presId="urn:microsoft.com/office/officeart/2018/2/layout/IconVerticalSolidList"/>
    <dgm:cxn modelId="{2347B8DA-5560-7A41-BA54-48422BEC1731}" type="presParOf" srcId="{7FB2C5DD-5ED4-44A5-8995-813BA7626455}" destId="{7BFF14F3-AECF-415D-840E-1D9AF80B7588}" srcOrd="3" destOrd="0" presId="urn:microsoft.com/office/officeart/2018/2/layout/IconVerticalSolidList"/>
    <dgm:cxn modelId="{5ACAD660-35AD-414E-81FC-524739CEDB02}" type="presParOf" srcId="{7FB2C5DD-5ED4-44A5-8995-813BA7626455}" destId="{50F500D4-D06D-4A27-91A7-B20213D480B4}" srcOrd="4" destOrd="0" presId="urn:microsoft.com/office/officeart/2018/2/layout/IconVerticalSolidList"/>
    <dgm:cxn modelId="{27E00C68-C52F-4942-8874-C4B70AF62CB4}" type="presParOf" srcId="{50F500D4-D06D-4A27-91A7-B20213D480B4}" destId="{18D31597-E915-4189-B177-A96771452A8B}" srcOrd="0" destOrd="0" presId="urn:microsoft.com/office/officeart/2018/2/layout/IconVerticalSolidList"/>
    <dgm:cxn modelId="{3FA92582-A5EE-1D4C-92A5-C3817598982C}" type="presParOf" srcId="{50F500D4-D06D-4A27-91A7-B20213D480B4}" destId="{7E7CF8CF-D686-45C7-AF2B-40D1B35E8BA9}" srcOrd="1" destOrd="0" presId="urn:microsoft.com/office/officeart/2018/2/layout/IconVerticalSolidList"/>
    <dgm:cxn modelId="{1D2275EF-0336-0F46-96AB-8673F63A97FA}" type="presParOf" srcId="{50F500D4-D06D-4A27-91A7-B20213D480B4}" destId="{3CFCE855-CA0F-464E-BFEC-5AFAC4BCA334}" srcOrd="2" destOrd="0" presId="urn:microsoft.com/office/officeart/2018/2/layout/IconVerticalSolidList"/>
    <dgm:cxn modelId="{B24F2248-6CB0-6945-9EBE-5C63F95B5BD9}" type="presParOf" srcId="{50F500D4-D06D-4A27-91A7-B20213D480B4}" destId="{5C9DE97F-73AA-43A8-93C7-332D1F7766D4}" srcOrd="3" destOrd="0" presId="urn:microsoft.com/office/officeart/2018/2/layout/IconVerticalSolidList"/>
    <dgm:cxn modelId="{CE5198C0-2754-0549-BF02-8E97C9002A52}" type="presParOf" srcId="{7FB2C5DD-5ED4-44A5-8995-813BA7626455}" destId="{F9A9061C-3B99-4D37-AB29-645E792DA083}" srcOrd="5" destOrd="0" presId="urn:microsoft.com/office/officeart/2018/2/layout/IconVerticalSolidList"/>
    <dgm:cxn modelId="{BBD2207C-584C-EC41-927C-9D2AC4B9860C}" type="presParOf" srcId="{7FB2C5DD-5ED4-44A5-8995-813BA7626455}" destId="{81EE8A38-3103-416E-9B59-9CAFDDCD2ED0}" srcOrd="6" destOrd="0" presId="urn:microsoft.com/office/officeart/2018/2/layout/IconVerticalSolidList"/>
    <dgm:cxn modelId="{4400D3D2-7554-5343-8FCB-EF889E7963FC}" type="presParOf" srcId="{81EE8A38-3103-416E-9B59-9CAFDDCD2ED0}" destId="{A3D951B8-A618-40C9-AE85-947073946FB5}" srcOrd="0" destOrd="0" presId="urn:microsoft.com/office/officeart/2018/2/layout/IconVerticalSolidList"/>
    <dgm:cxn modelId="{80C211A7-E57C-534A-887D-D08A5795DE75}" type="presParOf" srcId="{81EE8A38-3103-416E-9B59-9CAFDDCD2ED0}" destId="{00553D33-BFA5-40BA-B6E0-EDA86CAFC636}" srcOrd="1" destOrd="0" presId="urn:microsoft.com/office/officeart/2018/2/layout/IconVerticalSolidList"/>
    <dgm:cxn modelId="{DB05F370-7BD5-5F4C-9066-F2DA3B011CDC}" type="presParOf" srcId="{81EE8A38-3103-416E-9B59-9CAFDDCD2ED0}" destId="{1BBE6542-E403-41BC-87F5-F5CB5254852D}" srcOrd="2" destOrd="0" presId="urn:microsoft.com/office/officeart/2018/2/layout/IconVerticalSolidList"/>
    <dgm:cxn modelId="{5FC3522A-5754-F34D-AFCC-5A974C01019A}" type="presParOf" srcId="{81EE8A38-3103-416E-9B59-9CAFDDCD2ED0}" destId="{6ED1AA27-EAA5-401C-9DCB-FA4B3B0F81B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4EECF-8610-154E-9474-A07D919DC4E9}">
      <dsp:nvSpPr>
        <dsp:cNvPr id="0" name=""/>
        <dsp:cNvSpPr/>
      </dsp:nvSpPr>
      <dsp:spPr>
        <a:xfrm>
          <a:off x="3009818" y="858293"/>
          <a:ext cx="6609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090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22984" y="900555"/>
        <a:ext cx="34575" cy="6915"/>
      </dsp:txXfrm>
    </dsp:sp>
    <dsp:sp modelId="{A3CF4557-F722-0D48-B427-5C5E579B2900}">
      <dsp:nvSpPr>
        <dsp:cNvPr id="0" name=""/>
        <dsp:cNvSpPr/>
      </dsp:nvSpPr>
      <dsp:spPr>
        <a:xfrm>
          <a:off x="5065" y="2047"/>
          <a:ext cx="3006552" cy="1803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324" tIns="154642" rIns="147324" bIns="15464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To educate students on the importance of proper referencing in academic writing</a:t>
          </a:r>
        </a:p>
      </dsp:txBody>
      <dsp:txXfrm>
        <a:off x="5065" y="2047"/>
        <a:ext cx="3006552" cy="1803931"/>
      </dsp:txXfrm>
    </dsp:sp>
    <dsp:sp modelId="{0128E163-C0D2-464A-96D4-CE6C948CB184}">
      <dsp:nvSpPr>
        <dsp:cNvPr id="0" name=""/>
        <dsp:cNvSpPr/>
      </dsp:nvSpPr>
      <dsp:spPr>
        <a:xfrm>
          <a:off x="1508341" y="1804178"/>
          <a:ext cx="3698060" cy="660907"/>
        </a:xfrm>
        <a:custGeom>
          <a:avLst/>
          <a:gdLst/>
          <a:ahLst/>
          <a:cxnLst/>
          <a:rect l="0" t="0" r="0" b="0"/>
          <a:pathLst>
            <a:path>
              <a:moveTo>
                <a:pt x="3698060" y="0"/>
              </a:moveTo>
              <a:lnTo>
                <a:pt x="3698060" y="347553"/>
              </a:lnTo>
              <a:lnTo>
                <a:pt x="0" y="347553"/>
              </a:lnTo>
              <a:lnTo>
                <a:pt x="0" y="66090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263318" y="2131174"/>
        <a:ext cx="188107" cy="6915"/>
      </dsp:txXfrm>
    </dsp:sp>
    <dsp:sp modelId="{9CD340E7-ADB9-6E41-AF1B-84EBEC2DEF62}">
      <dsp:nvSpPr>
        <dsp:cNvPr id="0" name=""/>
        <dsp:cNvSpPr/>
      </dsp:nvSpPr>
      <dsp:spPr>
        <a:xfrm>
          <a:off x="3703125" y="2047"/>
          <a:ext cx="3006552" cy="1803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324" tIns="154642" rIns="147324" bIns="15464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To teach students how to correctly cite various types of sources (books, journal articles, websites, etc.)</a:t>
          </a:r>
        </a:p>
      </dsp:txBody>
      <dsp:txXfrm>
        <a:off x="3703125" y="2047"/>
        <a:ext cx="3006552" cy="1803931"/>
      </dsp:txXfrm>
    </dsp:sp>
    <dsp:sp modelId="{A08B82BB-9E39-FE41-9C6C-95FA37FBB217}">
      <dsp:nvSpPr>
        <dsp:cNvPr id="0" name=""/>
        <dsp:cNvSpPr/>
      </dsp:nvSpPr>
      <dsp:spPr>
        <a:xfrm>
          <a:off x="3009818" y="3353731"/>
          <a:ext cx="66090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090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322984" y="3395994"/>
        <a:ext cx="34575" cy="6915"/>
      </dsp:txXfrm>
    </dsp:sp>
    <dsp:sp modelId="{F5A72252-52CF-1F40-B251-DA9745EDBFA5}">
      <dsp:nvSpPr>
        <dsp:cNvPr id="0" name=""/>
        <dsp:cNvSpPr/>
      </dsp:nvSpPr>
      <dsp:spPr>
        <a:xfrm>
          <a:off x="5065" y="2497486"/>
          <a:ext cx="3006552" cy="1803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324" tIns="154642" rIns="147324" bIns="15464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To help students avoid plagiarism by understanding when and how to reference</a:t>
          </a:r>
        </a:p>
      </dsp:txBody>
      <dsp:txXfrm>
        <a:off x="5065" y="2497486"/>
        <a:ext cx="3006552" cy="1803931"/>
      </dsp:txXfrm>
    </dsp:sp>
    <dsp:sp modelId="{2AEC22D1-59FB-074E-BA81-DCDC63E99C79}">
      <dsp:nvSpPr>
        <dsp:cNvPr id="0" name=""/>
        <dsp:cNvSpPr/>
      </dsp:nvSpPr>
      <dsp:spPr>
        <a:xfrm>
          <a:off x="3703125" y="2497486"/>
          <a:ext cx="3006552" cy="180393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7324" tIns="154642" rIns="147324" bIns="15464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/>
            <a:t>To improve students' overall academic writing skills</a:t>
          </a:r>
        </a:p>
      </dsp:txBody>
      <dsp:txXfrm>
        <a:off x="3703125" y="2497486"/>
        <a:ext cx="3006552" cy="18039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D3904-E9C3-8A45-B1E7-0905EBA0A6A1}">
      <dsp:nvSpPr>
        <dsp:cNvPr id="0" name=""/>
        <dsp:cNvSpPr/>
      </dsp:nvSpPr>
      <dsp:spPr>
        <a:xfrm>
          <a:off x="0" y="0"/>
          <a:ext cx="5170352" cy="7746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i="0" kern="1200" baseline="0"/>
            <a:t>Language use at tertiary level differs from 'generic' language use in many ways, and these differences are explored during facilitation through discussion and practice</a:t>
          </a:r>
          <a:endParaRPr lang="en-ZA" sz="1100" kern="1200"/>
        </a:p>
      </dsp:txBody>
      <dsp:txXfrm>
        <a:off x="22688" y="22688"/>
        <a:ext cx="4243842" cy="729247"/>
      </dsp:txXfrm>
    </dsp:sp>
    <dsp:sp modelId="{0806F3AF-186A-7A42-A25A-FB3012A6B0E0}">
      <dsp:nvSpPr>
        <dsp:cNvPr id="0" name=""/>
        <dsp:cNvSpPr/>
      </dsp:nvSpPr>
      <dsp:spPr>
        <a:xfrm>
          <a:off x="386097" y="882210"/>
          <a:ext cx="5170352" cy="7746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/>
            <a:t>Students are encouraged to consider the contextual use of language in academic settings.</a:t>
          </a:r>
          <a:endParaRPr lang="en-ZA" sz="1100" kern="1200"/>
        </a:p>
      </dsp:txBody>
      <dsp:txXfrm>
        <a:off x="408785" y="904898"/>
        <a:ext cx="4235373" cy="729247"/>
      </dsp:txXfrm>
    </dsp:sp>
    <dsp:sp modelId="{A65CBF9E-02A8-9F42-84AE-4ECDDBA39C23}">
      <dsp:nvSpPr>
        <dsp:cNvPr id="0" name=""/>
        <dsp:cNvSpPr/>
      </dsp:nvSpPr>
      <dsp:spPr>
        <a:xfrm>
          <a:off x="772195" y="1764420"/>
          <a:ext cx="5170352" cy="7746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/>
            <a:t>Students are exposed to different written texts and learn how to go about tackling assignments, report writing and research writing. </a:t>
          </a:r>
          <a:endParaRPr lang="en-ZA" sz="1100" kern="1200"/>
        </a:p>
      </dsp:txBody>
      <dsp:txXfrm>
        <a:off x="794883" y="1787108"/>
        <a:ext cx="4235373" cy="729247"/>
      </dsp:txXfrm>
    </dsp:sp>
    <dsp:sp modelId="{1DADBE01-3052-2841-8C05-1CEBAB9FD173}">
      <dsp:nvSpPr>
        <dsp:cNvPr id="0" name=""/>
        <dsp:cNvSpPr/>
      </dsp:nvSpPr>
      <dsp:spPr>
        <a:xfrm>
          <a:off x="1158293" y="2646630"/>
          <a:ext cx="5170352" cy="7746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/>
            <a:t>This workshop prepares students for writing assignments at a tertiary level with the topics focused on developing communication and written skills that are necessary in order to be successful in the tertiary environment. </a:t>
          </a:r>
          <a:endParaRPr lang="en-ZA" sz="1100" kern="1200"/>
        </a:p>
      </dsp:txBody>
      <dsp:txXfrm>
        <a:off x="1180981" y="2669318"/>
        <a:ext cx="4235373" cy="729247"/>
      </dsp:txXfrm>
    </dsp:sp>
    <dsp:sp modelId="{E61EE2A0-806C-7E4D-9EB7-D4288952EB02}">
      <dsp:nvSpPr>
        <dsp:cNvPr id="0" name=""/>
        <dsp:cNvSpPr/>
      </dsp:nvSpPr>
      <dsp:spPr>
        <a:xfrm>
          <a:off x="1544391" y="3528841"/>
          <a:ext cx="5170352" cy="77462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100" b="1" kern="1200"/>
            <a:t>The subject helps one develop the necessary skills needed for essay writing and research reports, summarising readings, editing work, citing works and referencing of articles, journals and internet resources. </a:t>
          </a:r>
          <a:endParaRPr lang="en-ZA" sz="1100" kern="1200"/>
        </a:p>
      </dsp:txBody>
      <dsp:txXfrm>
        <a:off x="1567079" y="3551529"/>
        <a:ext cx="4235373" cy="729247"/>
      </dsp:txXfrm>
    </dsp:sp>
    <dsp:sp modelId="{F867FEC3-D7C2-874A-A051-7DCA201D7C3A}">
      <dsp:nvSpPr>
        <dsp:cNvPr id="0" name=""/>
        <dsp:cNvSpPr/>
      </dsp:nvSpPr>
      <dsp:spPr>
        <a:xfrm>
          <a:off x="4666847" y="565905"/>
          <a:ext cx="503505" cy="50350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4780136" y="565905"/>
        <a:ext cx="276927" cy="378888"/>
      </dsp:txXfrm>
    </dsp:sp>
    <dsp:sp modelId="{969712CD-A156-FF46-8E40-4ECE7DF4A191}">
      <dsp:nvSpPr>
        <dsp:cNvPr id="0" name=""/>
        <dsp:cNvSpPr/>
      </dsp:nvSpPr>
      <dsp:spPr>
        <a:xfrm>
          <a:off x="5052945" y="1448115"/>
          <a:ext cx="503505" cy="50350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166234" y="1448115"/>
        <a:ext cx="276927" cy="378888"/>
      </dsp:txXfrm>
    </dsp:sp>
    <dsp:sp modelId="{DEDB4CB0-459C-504B-A680-EFEAF0DE6C10}">
      <dsp:nvSpPr>
        <dsp:cNvPr id="0" name=""/>
        <dsp:cNvSpPr/>
      </dsp:nvSpPr>
      <dsp:spPr>
        <a:xfrm>
          <a:off x="5439043" y="2317415"/>
          <a:ext cx="503505" cy="50350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552332" y="2317415"/>
        <a:ext cx="276927" cy="378888"/>
      </dsp:txXfrm>
    </dsp:sp>
    <dsp:sp modelId="{7D0DDBBA-5004-E54A-A6C0-26B1385944E9}">
      <dsp:nvSpPr>
        <dsp:cNvPr id="0" name=""/>
        <dsp:cNvSpPr/>
      </dsp:nvSpPr>
      <dsp:spPr>
        <a:xfrm>
          <a:off x="5825140" y="3208233"/>
          <a:ext cx="503505" cy="50350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5938429" y="3208233"/>
        <a:ext cx="276927" cy="378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478A03-C3A1-5743-9ABC-453039376942}">
      <dsp:nvSpPr>
        <dsp:cNvPr id="0" name=""/>
        <dsp:cNvSpPr/>
      </dsp:nvSpPr>
      <dsp:spPr>
        <a:xfrm>
          <a:off x="0" y="0"/>
          <a:ext cx="6966830" cy="1261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b="1" kern="1200"/>
            <a:t>In any academic writing, referencing is used to inform the reader of the various sources of idea/s, opinion/s or information that was used to prepare the document. </a:t>
          </a:r>
          <a:endParaRPr lang="en-ZA" sz="1500" kern="1200"/>
        </a:p>
      </dsp:txBody>
      <dsp:txXfrm>
        <a:off x="1519505" y="0"/>
        <a:ext cx="5447324" cy="1261390"/>
      </dsp:txXfrm>
    </dsp:sp>
    <dsp:sp modelId="{2F1C2145-299A-0E4A-AC73-06255E91D111}">
      <dsp:nvSpPr>
        <dsp:cNvPr id="0" name=""/>
        <dsp:cNvSpPr/>
      </dsp:nvSpPr>
      <dsp:spPr>
        <a:xfrm>
          <a:off x="126139" y="126139"/>
          <a:ext cx="1393366" cy="1009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CAD634-AACD-BE41-A965-D9AF0EE317A3}">
      <dsp:nvSpPr>
        <dsp:cNvPr id="0" name=""/>
        <dsp:cNvSpPr/>
      </dsp:nvSpPr>
      <dsp:spPr>
        <a:xfrm>
          <a:off x="0" y="1387529"/>
          <a:ext cx="6966830" cy="1261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b="1" kern="1200"/>
            <a:t>It is therefore an essential criterion for all successful academic writing. Referencing is also very necessary to avoid plagiarism, to verify quotations and to enable readers to follow-up on cited author’s arguments. While referencing is essential to all academic writing, it is also true that many learners find it very difficult.</a:t>
          </a:r>
          <a:endParaRPr lang="en-ZA" sz="1500" kern="1200"/>
        </a:p>
      </dsp:txBody>
      <dsp:txXfrm>
        <a:off x="1519505" y="1387529"/>
        <a:ext cx="5447324" cy="1261390"/>
      </dsp:txXfrm>
    </dsp:sp>
    <dsp:sp modelId="{F278843B-0CE3-B741-8DF1-BBDC14382AD1}">
      <dsp:nvSpPr>
        <dsp:cNvPr id="0" name=""/>
        <dsp:cNvSpPr/>
      </dsp:nvSpPr>
      <dsp:spPr>
        <a:xfrm>
          <a:off x="126139" y="1513668"/>
          <a:ext cx="1393366" cy="1009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E4689-8B3F-984A-963A-EE2753F86318}">
      <dsp:nvSpPr>
        <dsp:cNvPr id="0" name=""/>
        <dsp:cNvSpPr/>
      </dsp:nvSpPr>
      <dsp:spPr>
        <a:xfrm>
          <a:off x="0" y="2775059"/>
          <a:ext cx="6966830" cy="1261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b="1" kern="1200"/>
            <a:t>This topic therefore aims to ensure a coherent understanding of referencing, and how to reference different sources. </a:t>
          </a:r>
          <a:endParaRPr lang="en-ZA" sz="1500" kern="1200"/>
        </a:p>
      </dsp:txBody>
      <dsp:txXfrm>
        <a:off x="1519505" y="2775059"/>
        <a:ext cx="5447324" cy="1261390"/>
      </dsp:txXfrm>
    </dsp:sp>
    <dsp:sp modelId="{C102EAA0-F13D-8B45-B436-37CD412B82AC}">
      <dsp:nvSpPr>
        <dsp:cNvPr id="0" name=""/>
        <dsp:cNvSpPr/>
      </dsp:nvSpPr>
      <dsp:spPr>
        <a:xfrm>
          <a:off x="126139" y="2901198"/>
          <a:ext cx="1393366" cy="10091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4000" b="-3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BC030-30F6-4ACB-A410-2A2E916B1685}">
      <dsp:nvSpPr>
        <dsp:cNvPr id="0" name=""/>
        <dsp:cNvSpPr/>
      </dsp:nvSpPr>
      <dsp:spPr>
        <a:xfrm>
          <a:off x="0" y="3367"/>
          <a:ext cx="6002110" cy="7375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948D16-1E10-4306-949F-FCD48238458A}">
      <dsp:nvSpPr>
        <dsp:cNvPr id="0" name=""/>
        <dsp:cNvSpPr/>
      </dsp:nvSpPr>
      <dsp:spPr>
        <a:xfrm>
          <a:off x="223107" y="169314"/>
          <a:ext cx="406046" cy="405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CE0F3-B69D-48C5-9603-E25B58B2FA1E}">
      <dsp:nvSpPr>
        <dsp:cNvPr id="0" name=""/>
        <dsp:cNvSpPr/>
      </dsp:nvSpPr>
      <dsp:spPr>
        <a:xfrm>
          <a:off x="852261" y="3367"/>
          <a:ext cx="5124034" cy="78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35" tIns="82935" rIns="82935" bIns="82935" numCol="1" spcCol="1270" anchor="ctr" anchorCtr="0">
          <a:noAutofit/>
        </a:bodyPr>
        <a:lstStyle/>
        <a:p>
          <a:pPr marL="0" lvl="0" indent="0" algn="l" defTabSz="6223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Various institutions and publications have different ways of citing references.</a:t>
          </a:r>
          <a:r>
            <a:rPr lang="en-US" sz="1400" b="0" kern="1200">
              <a:latin typeface="Calibri Light" panose="020F0302020204030204"/>
            </a:rPr>
            <a:t> </a:t>
          </a:r>
          <a:r>
            <a:rPr lang="en-US" sz="1400" b="1" kern="1200">
              <a:latin typeface="Calibri Light" panose="020F0302020204030204"/>
            </a:rPr>
            <a:t>AAA</a:t>
          </a:r>
          <a:r>
            <a:rPr lang="en-US" sz="1400" b="1" kern="1200"/>
            <a:t> adopts the Harvard Method of referencing. The advantages of this style are:</a:t>
          </a:r>
          <a:endParaRPr lang="en-ZA" sz="1400" kern="1200"/>
        </a:p>
      </dsp:txBody>
      <dsp:txXfrm>
        <a:off x="852261" y="3367"/>
        <a:ext cx="5124034" cy="783642"/>
      </dsp:txXfrm>
    </dsp:sp>
    <dsp:sp modelId="{9A0EFAB3-986A-4CE6-B1B0-16005A9A4F6D}">
      <dsp:nvSpPr>
        <dsp:cNvPr id="0" name=""/>
        <dsp:cNvSpPr/>
      </dsp:nvSpPr>
      <dsp:spPr>
        <a:xfrm>
          <a:off x="0" y="982919"/>
          <a:ext cx="6002110" cy="7375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7C31AD-9D42-4B41-A023-22F159EF8E4D}">
      <dsp:nvSpPr>
        <dsp:cNvPr id="0" name=""/>
        <dsp:cNvSpPr/>
      </dsp:nvSpPr>
      <dsp:spPr>
        <a:xfrm>
          <a:off x="223107" y="1148867"/>
          <a:ext cx="406046" cy="4056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8B6243-F0C0-4A88-B59C-2F92AA1B3E8B}">
      <dsp:nvSpPr>
        <dsp:cNvPr id="0" name=""/>
        <dsp:cNvSpPr/>
      </dsp:nvSpPr>
      <dsp:spPr>
        <a:xfrm>
          <a:off x="852261" y="982919"/>
          <a:ext cx="5124034" cy="78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35" tIns="82935" rIns="82935" bIns="8293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It ensures one alphabetical list of all references in the text, facilitating easy identification of sources. </a:t>
          </a:r>
          <a:endParaRPr lang="en-ZA" sz="1400" kern="1200"/>
        </a:p>
      </dsp:txBody>
      <dsp:txXfrm>
        <a:off x="852261" y="982919"/>
        <a:ext cx="5124034" cy="783642"/>
      </dsp:txXfrm>
    </dsp:sp>
    <dsp:sp modelId="{18D31597-E915-4189-B177-A96771452A8B}">
      <dsp:nvSpPr>
        <dsp:cNvPr id="0" name=""/>
        <dsp:cNvSpPr/>
      </dsp:nvSpPr>
      <dsp:spPr>
        <a:xfrm>
          <a:off x="0" y="1962472"/>
          <a:ext cx="6002110" cy="7375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CF8CF-D686-45C7-AF2B-40D1B35E8BA9}">
      <dsp:nvSpPr>
        <dsp:cNvPr id="0" name=""/>
        <dsp:cNvSpPr/>
      </dsp:nvSpPr>
      <dsp:spPr>
        <a:xfrm>
          <a:off x="223107" y="2128420"/>
          <a:ext cx="406046" cy="4056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DE97F-73AA-43A8-93C7-332D1F7766D4}">
      <dsp:nvSpPr>
        <dsp:cNvPr id="0" name=""/>
        <dsp:cNvSpPr/>
      </dsp:nvSpPr>
      <dsp:spPr>
        <a:xfrm>
          <a:off x="852261" y="1962472"/>
          <a:ext cx="5124034" cy="78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35" tIns="82935" rIns="82935" bIns="8293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Last minute additions and deletions can be made without having to re-number all references. </a:t>
          </a:r>
          <a:endParaRPr lang="en-ZA" sz="1400" kern="1200"/>
        </a:p>
      </dsp:txBody>
      <dsp:txXfrm>
        <a:off x="852261" y="1962472"/>
        <a:ext cx="5124034" cy="783642"/>
      </dsp:txXfrm>
    </dsp:sp>
    <dsp:sp modelId="{A3D951B8-A618-40C9-AE85-947073946FB5}">
      <dsp:nvSpPr>
        <dsp:cNvPr id="0" name=""/>
        <dsp:cNvSpPr/>
      </dsp:nvSpPr>
      <dsp:spPr>
        <a:xfrm>
          <a:off x="0" y="2942024"/>
          <a:ext cx="6002110" cy="73754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53D33-BFA5-40BA-B6E0-EDA86CAFC636}">
      <dsp:nvSpPr>
        <dsp:cNvPr id="0" name=""/>
        <dsp:cNvSpPr/>
      </dsp:nvSpPr>
      <dsp:spPr>
        <a:xfrm>
          <a:off x="223107" y="3107972"/>
          <a:ext cx="406046" cy="40565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1AA27-EAA5-401C-9DCB-FA4B3B0F81B6}">
      <dsp:nvSpPr>
        <dsp:cNvPr id="0" name=""/>
        <dsp:cNvSpPr/>
      </dsp:nvSpPr>
      <dsp:spPr>
        <a:xfrm>
          <a:off x="852261" y="2942024"/>
          <a:ext cx="5124034" cy="783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935" tIns="82935" rIns="82935" bIns="8293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Only one entry is necessary in the list even though the work may have been referred to more than once. </a:t>
          </a:r>
          <a:endParaRPr lang="en-ZA" sz="1400" kern="1200"/>
        </a:p>
      </dsp:txBody>
      <dsp:txXfrm>
        <a:off x="852261" y="2942024"/>
        <a:ext cx="5124034" cy="783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FB398-DB16-8747-8405-B9ABC90D66DF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6F432B-DF4D-884A-A6FF-F001FDE9BB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yellow graphic design&#10;&#10;Description automatically generated">
            <a:extLst>
              <a:ext uri="{FF2B5EF4-FFF2-40B4-BE49-F238E27FC236}">
                <a16:creationId xmlns:a16="http://schemas.microsoft.com/office/drawing/2014/main" id="{953CFF76-7A45-0920-C0EA-FDD318456A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F4BFF36-7179-5204-814B-1E9DD4AFD8F5}"/>
              </a:ext>
            </a:extLst>
          </p:cNvPr>
          <p:cNvSpPr txBox="1">
            <a:spLocks/>
          </p:cNvSpPr>
          <p:nvPr userDrawn="1"/>
        </p:nvSpPr>
        <p:spPr>
          <a:xfrm>
            <a:off x="1271767" y="2278109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AAA PRESENTATION</a:t>
            </a:r>
          </a:p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TITLE SLIDE 1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DCD4D82-692B-43FB-024E-0E093F93DD72}"/>
              </a:ext>
            </a:extLst>
          </p:cNvPr>
          <p:cNvSpPr txBox="1">
            <a:spLocks/>
          </p:cNvSpPr>
          <p:nvPr userDrawn="1"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>
                <a:solidFill>
                  <a:srgbClr val="131747"/>
                </a:solidFill>
                <a:latin typeface="Metric Regular" panose="020B0503030202060203" pitchFamily="34" charset="77"/>
              </a:rPr>
              <a:t>Subtitle of presentation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93B66C-1607-9198-3F25-DF01A3F702AB}"/>
              </a:ext>
            </a:extLst>
          </p:cNvPr>
          <p:cNvSpPr txBox="1">
            <a:spLocks/>
          </p:cNvSpPr>
          <p:nvPr userDrawn="1"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 panose="020B0503030202060203" pitchFamily="34" charset="77"/>
              </a:rPr>
              <a:t>00 Month 2024 (Change Date)</a:t>
            </a:r>
          </a:p>
        </p:txBody>
      </p:sp>
    </p:spTree>
    <p:extLst>
      <p:ext uri="{BB962C8B-B14F-4D97-AF65-F5344CB8AC3E}">
        <p14:creationId xmlns:p14="http://schemas.microsoft.com/office/powerpoint/2010/main" val="1263226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778AD4F-AA49-1F07-E5E2-2DC62B980C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7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FA83B1C-BC05-02BA-8FC2-682DC8EA58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441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4CEC19D-E327-D329-2CA8-F308F5BA3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354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A5450C9-1259-B0A7-008E-6DFD88D86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287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D457A3A-A983-AF6C-ED2C-AE6C8C6FD2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441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20F0E9E4-AFA8-401F-E074-2163846159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354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F2AD072-4128-124F-8131-E686B86967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7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29573AC-428F-5F20-A85F-227965AF8B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2441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F1EB575-ED88-B4F5-3D45-BD789E75B9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354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3DFDEB2-B1AD-3AED-B888-D04C6520F1F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72855" y="993774"/>
            <a:ext cx="4162097" cy="3375326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00185F"/>
                </a:solidFill>
                <a:latin typeface="Metric Medium" panose="020B0503030202060203" pitchFamily="34" charset="77"/>
              </a:rPr>
              <a:t>Click here to add sub-points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845A56-2E07-9DC1-D870-C9E417C77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7" y="174186"/>
            <a:ext cx="10515600" cy="673262"/>
          </a:xfrm>
        </p:spPr>
        <p:txBody>
          <a:bodyPr>
            <a:normAutofit/>
          </a:bodyPr>
          <a:lstStyle/>
          <a:p>
            <a:r>
              <a:rPr lang="en-US" sz="2300">
                <a:solidFill>
                  <a:srgbClr val="00185F"/>
                </a:solidFill>
                <a:latin typeface="Metric Semibold" panose="020B0503030202060203" pitchFamily="34" charset="77"/>
              </a:rPr>
              <a:t>Click to add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5FD473-BD3E-84D1-3EB5-C14F1CCAA3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8384" y="5640614"/>
            <a:ext cx="1811170" cy="88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1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3672161D-0B39-1F4E-F938-999BE240331A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85E7668-58C8-421B-2546-30366367BF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73276E4-09A1-4446-5E67-414A9C1019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6240" y="3104774"/>
            <a:ext cx="9302159" cy="648451"/>
          </a:xfrm>
        </p:spPr>
        <p:txBody>
          <a:bodyPr anchor="ctr">
            <a:noAutofit/>
          </a:bodyPr>
          <a:lstStyle>
            <a:lvl1pPr algn="l">
              <a:defRPr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END SLIDE (ANY MESSAGE)</a:t>
            </a:r>
            <a:endParaRPr lang="en-ZA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2332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A8614-1510-4EF2-838E-876C00BED5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/>
              <a:t>Add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49344-E41C-44C8-8E75-03BD56AEE95A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Add first level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446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099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243000-F239-1559-E626-31A2296B85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6" y="993774"/>
            <a:ext cx="6755061" cy="4902752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B1879-7754-628D-B97A-7ECA7E204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8384" y="5640614"/>
            <a:ext cx="1811170" cy="88604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D03081AD-4E93-1594-3E21-6347B5AE4B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72855" y="993774"/>
            <a:ext cx="4162097" cy="3375326"/>
          </a:xfrm>
        </p:spPr>
        <p:txBody>
          <a:bodyPr>
            <a:normAutofit/>
          </a:bodyPr>
          <a:lstStyle/>
          <a:p>
            <a:r>
              <a:rPr lang="en-US" sz="1800">
                <a:solidFill>
                  <a:srgbClr val="00185F"/>
                </a:solidFill>
                <a:latin typeface="Metric Medium" panose="020B0503030202060203" pitchFamily="34" charset="77"/>
              </a:rPr>
              <a:t>Click here to add sub-points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624E33-B765-E4BA-6C87-96DB55BB6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87" y="177831"/>
            <a:ext cx="10515600" cy="673262"/>
          </a:xfrm>
        </p:spPr>
        <p:txBody>
          <a:bodyPr>
            <a:normAutofit/>
          </a:bodyPr>
          <a:lstStyle/>
          <a:p>
            <a:r>
              <a:rPr lang="en-US" sz="2300">
                <a:solidFill>
                  <a:srgbClr val="00185F"/>
                </a:solidFill>
                <a:latin typeface="Metric Semibold" panose="020B0503030202060203" pitchFamily="34" charset="77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3679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088F-738D-914C-8559-6EC676A66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01BF1-99AC-E608-2B00-126965F49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52322-8C01-1DC2-BDC3-4003E201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3ED05-D7A2-629C-C4FD-8200EAF2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9C32-3F8B-5D3B-7FE1-08BDB614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93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86E-C964-196B-CAD9-FC4AEBBC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02045-EB5F-637D-0CE5-1226C680C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46534-81E0-A882-C8B5-44090812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B0460-74BE-A7F9-8316-B9BE4631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865F-629F-BA1D-DF1B-3A4A2577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00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5147-D8C0-F2DC-E884-C7A3CDD2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919D6-D098-D31C-70BA-724017A4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F034F-ABBD-9532-48C8-F0381E2A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4051F-69D5-BE02-D0FC-4786B3DD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EA91-3F58-47C1-0E77-99B676B8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79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E2-0316-D27A-5BD1-17004DD0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A0462-5501-812F-D8DB-F24482AB0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43B4F-FA15-A87D-7F98-3824EC10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18E0D-BA1B-D7CB-7CCE-781A97C5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330D7-1D4C-94D5-46A7-01311F73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506FE-9453-6C67-5644-44F0B4F0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20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C902-4372-C4C2-A76E-5C9A1F80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BD87B-45C8-FFC9-F8F9-99D5CC671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D33DF-D8AF-5278-1F9D-93E581C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41C70-B912-C13C-6ACF-773938178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3530D-AEB7-25D5-4265-1A40BFFF1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1C7BD-3288-AA39-DF57-F774D6D1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76BCD-8ADE-24E1-9817-3C4C10609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A11B-79E5-94F9-9BC2-7EC2688E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20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5B60-0ECE-B6B9-8411-B5B5B663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06ECB-53CC-A617-0492-0A08D406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D769A-96B1-001E-C2BF-9D69456C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F7F28-45F0-ACA0-ED20-B2B9635B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52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587EA-7A3B-7095-5096-822B54DC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13555-1093-9B57-BA9C-0934951C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3537-1421-9A9E-28C5-522BA527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2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F4D7-8840-3BF1-4FBE-AAFDEBC5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E9DCB-82F0-A9BF-CD93-0B5D60776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E3733-0FCD-6B69-5025-C31325D1D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6DDE2-E84A-D258-73C8-0E6EAD07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C09C8-B51D-C699-0E55-062E4902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50743-9F29-6B5B-0828-673445E7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8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67C62F-C21A-D65F-96A6-6B788E5CE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B844A0-588A-D3E9-6777-EBF2447ED373}"/>
              </a:ext>
            </a:extLst>
          </p:cNvPr>
          <p:cNvSpPr txBox="1">
            <a:spLocks/>
          </p:cNvSpPr>
          <p:nvPr userDrawn="1"/>
        </p:nvSpPr>
        <p:spPr>
          <a:xfrm>
            <a:off x="1271767" y="2278109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rgbClr val="131747"/>
                </a:solidFill>
                <a:latin typeface="Metric Bold" panose="020B0503030202060203" pitchFamily="34" charset="77"/>
              </a:rPr>
              <a:t>AAA PRESENTATION</a:t>
            </a:r>
          </a:p>
          <a:p>
            <a:pPr>
              <a:lnSpc>
                <a:spcPct val="80000"/>
              </a:lnSpc>
            </a:pPr>
            <a:r>
              <a:rPr lang="en-US" sz="4800" b="1">
                <a:solidFill>
                  <a:srgbClr val="131747"/>
                </a:solidFill>
                <a:latin typeface="Metric Bold" panose="020B0503030202060203" pitchFamily="34" charset="77"/>
              </a:rPr>
              <a:t>TITLE SLIDE 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FC4B7F-65E5-582F-D613-24FF2DFF0287}"/>
              </a:ext>
            </a:extLst>
          </p:cNvPr>
          <p:cNvSpPr txBox="1">
            <a:spLocks/>
          </p:cNvSpPr>
          <p:nvPr userDrawn="1"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>
                <a:solidFill>
                  <a:srgbClr val="131747"/>
                </a:solidFill>
                <a:latin typeface="Metric Regular" panose="020B0503030202060203" pitchFamily="34" charset="77"/>
              </a:rPr>
              <a:t>Subtitle of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8A82E2-26B7-2921-1295-8AAB62C526B9}"/>
              </a:ext>
            </a:extLst>
          </p:cNvPr>
          <p:cNvSpPr txBox="1">
            <a:spLocks/>
          </p:cNvSpPr>
          <p:nvPr userDrawn="1"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 panose="020B0503030202060203" pitchFamily="34" charset="77"/>
              </a:rPr>
              <a:t>00 Month 2024 (Change Date)</a:t>
            </a:r>
          </a:p>
        </p:txBody>
      </p:sp>
    </p:spTree>
    <p:extLst>
      <p:ext uri="{BB962C8B-B14F-4D97-AF65-F5344CB8AC3E}">
        <p14:creationId xmlns:p14="http://schemas.microsoft.com/office/powerpoint/2010/main" val="2232790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4F7D-6596-19AA-A7E9-A7C1EE79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466FD-BD65-5628-CCC6-6B147C8AC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19CE-33D0-2E35-44C9-4EA6F7196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32484-F3D1-5E8C-9AAD-A1DF424F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11C6A-810C-43B7-7A90-B576491D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2CD10-56C0-C448-E216-49B6E354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88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7A00-48A6-E7F8-E2C7-EF752861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CAF37-EB7B-56C4-A8FF-48FF55708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C527-E795-D19B-FFD6-E417DCFF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12379-608D-7104-5F8C-F47E7FDB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F52D-B41A-4873-A785-83EC955E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27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09674-1637-0678-984C-37E48C9F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10256-D69A-7E21-7657-E0FACFF6C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6F38F-E102-4024-FE96-B58C9A6BB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83FD3-6C39-025B-F90B-04074737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408DC-7B06-3E2B-262F-BEB049BC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78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DD43-CE55-67CA-E9E7-C2FAA546C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148D8-41D5-6304-E739-FC6C628AC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64D8E-B7FC-EDF5-6A1C-F8A680D3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20E63-2CC1-8D03-3C52-7F1B216D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0D66-55DF-DADC-D908-A0A8A45A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0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08B4-3B26-58F6-A4A1-6534E688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ED7DA-9639-6CCA-FE00-B1E0D780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3DC60-136E-B488-0F05-657E03D6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1A759-89C3-DE3C-9164-64E113E4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395FB-F591-1447-C333-345DF86E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874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066D-8711-CFE4-D862-B0896C2A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1AEDF-55F9-5E2C-D4FB-0B84B3C2C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2E0D7-A831-5961-B3D1-847C0A09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0F173-87BA-ECD3-04DD-CD846293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52208-E716-2C09-97F2-99196803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0042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68F7-80F8-D72C-9ADD-1ECE88B2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70611-43E9-C26F-B1D3-CB819636F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525C2-FBDD-6792-E28C-8C1CDB7DE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620DD-7AF6-1E53-89C4-CF5F83D2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A7F2-331F-DD88-7382-8229601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6952D-6B5E-55BD-875B-74E8EE9C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97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C3AF-B63B-B53C-BF0B-8DE32C5F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F6C02-04E7-5DD8-29FB-B8C7F10FC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33FBE-C41E-8A59-5A20-A000EBC25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4A759-88E1-A36A-4B70-D53FD655D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DFC3E-CBA8-CE2F-5FE2-B4972122C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22B6CD-4703-52C5-3F5E-AF51DF98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49C06-93B4-877A-81F2-0746ACB7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F5815-21BC-2EE3-E9D0-F9EAA405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144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7F92-96A5-67E5-D3E8-F5E006E9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AC409-28A1-FFAB-C287-89F5FCD8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AF7E0-F1FA-CF66-8C69-9E5F9F9D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ED327-1D82-025C-A760-6A2F86C7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55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12E4C-CBBD-1805-1EE5-3D8D8CC8E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D1E92-1F31-4000-734D-436433BC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54A8B-1D8F-8627-DD61-480C9A6D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54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1F7B33-DC97-848E-D5F7-09D3DD27A4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B844A0-588A-D3E9-6777-EBF2447ED373}"/>
              </a:ext>
            </a:extLst>
          </p:cNvPr>
          <p:cNvSpPr txBox="1">
            <a:spLocks/>
          </p:cNvSpPr>
          <p:nvPr userDrawn="1"/>
        </p:nvSpPr>
        <p:spPr>
          <a:xfrm>
            <a:off x="1271767" y="2278109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rgbClr val="131747"/>
                </a:solidFill>
                <a:latin typeface="Metric Bold" panose="020B0503030202060203" pitchFamily="34" charset="77"/>
              </a:rPr>
              <a:t>AAA PRESENTATION</a:t>
            </a:r>
          </a:p>
          <a:p>
            <a:pPr>
              <a:lnSpc>
                <a:spcPct val="80000"/>
              </a:lnSpc>
            </a:pPr>
            <a:r>
              <a:rPr lang="en-US" sz="4800" b="1">
                <a:solidFill>
                  <a:srgbClr val="131747"/>
                </a:solidFill>
                <a:latin typeface="Metric Bold" panose="020B0503030202060203" pitchFamily="34" charset="77"/>
              </a:rPr>
              <a:t>TITLE SLIDE 1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3FC4B7F-65E5-582F-D613-24FF2DFF0287}"/>
              </a:ext>
            </a:extLst>
          </p:cNvPr>
          <p:cNvSpPr txBox="1">
            <a:spLocks/>
          </p:cNvSpPr>
          <p:nvPr userDrawn="1"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>
                <a:solidFill>
                  <a:srgbClr val="131747"/>
                </a:solidFill>
                <a:latin typeface="Metric Regular" panose="020B0503030202060203" pitchFamily="34" charset="77"/>
              </a:rPr>
              <a:t>Subtitle of presentation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88A82E2-26B7-2921-1295-8AAB62C526B9}"/>
              </a:ext>
            </a:extLst>
          </p:cNvPr>
          <p:cNvSpPr txBox="1">
            <a:spLocks/>
          </p:cNvSpPr>
          <p:nvPr userDrawn="1"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 panose="020B0503030202060203" pitchFamily="34" charset="77"/>
              </a:rPr>
              <a:t>00 Month 2024 (Change Date)</a:t>
            </a:r>
          </a:p>
        </p:txBody>
      </p:sp>
    </p:spTree>
    <p:extLst>
      <p:ext uri="{BB962C8B-B14F-4D97-AF65-F5344CB8AC3E}">
        <p14:creationId xmlns:p14="http://schemas.microsoft.com/office/powerpoint/2010/main" val="853133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5E936-2AF6-BDC0-1B37-F32FA13E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FBD37-97A0-8733-D452-455AB977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7D5EB-F020-3D19-58C5-FB01D1F3F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40DE-5BA1-1520-E09F-D4CDB94D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53292-E5BA-6E9C-936A-92E98667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8C39F-DAED-FFC1-E1F6-B01F25B8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273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66F1-4ACC-1CBF-1BBB-EE97BB49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6409F7-1256-16BE-B29C-11B89E759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79711-002D-3159-E711-587E004B3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F0A00-D0FF-E2B5-5543-A3209CC1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F6DEE-3FAB-7D01-AC2E-CDBABCC4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B2C78-B73B-050B-60D5-BBF28165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73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43DF-8FCB-9BC4-1F65-35DD0CB1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3769D-5D17-89A4-BCB8-7ED64CB80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6A92E-215C-EB3D-AE7B-B73D27D74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ACC14-FD6C-83CA-D257-06125F88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7124-83B8-1F39-FE3F-5616AE3F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4516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00943-39EA-FEB3-45AE-D45BECDC2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D6235-69BA-47B8-BA59-103003453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97DAA-3195-97ED-F318-085F0FE8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C85E1-8FCC-FD43-B5A9-6FCC5C41B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FFB76-3B2A-AE92-20A1-BF0257AF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93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778AD4F-AA49-1F07-E5E2-2DC62B980C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7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FA83B1C-BC05-02BA-8FC2-682DC8EA58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441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4CEC19D-E327-D329-2CA8-F308F5BA3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354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A5450C9-1259-B0A7-008E-6DFD88D86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287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D457A3A-A983-AF6C-ED2C-AE6C8C6FD2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441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20F0E9E4-AFA8-401F-E074-2163846159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354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F2AD072-4128-124F-8131-E686B86967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7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29573AC-428F-5F20-A85F-227965AF8B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2441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F1EB575-ED88-B4F5-3D45-BD789E75B9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354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3FB34-13F9-2A59-AD53-8E7090DD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CA012B3-3E9C-5A76-342A-590C637C8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2855" y="993774"/>
            <a:ext cx="4162097" cy="3375326"/>
          </a:xfrm>
        </p:spPr>
        <p:txBody>
          <a:bodyPr numCol="1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add sub-points</a:t>
            </a:r>
          </a:p>
        </p:txBody>
      </p:sp>
    </p:spTree>
    <p:extLst>
      <p:ext uri="{BB962C8B-B14F-4D97-AF65-F5344CB8AC3E}">
        <p14:creationId xmlns:p14="http://schemas.microsoft.com/office/powerpoint/2010/main" val="1835238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243000-F239-1559-E626-31A2296B85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6" y="993774"/>
            <a:ext cx="6755061" cy="4902752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1981C-785B-17FD-F132-15ECD87D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CD96050-3A24-F712-4F6A-C4D863B752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2855" y="993774"/>
            <a:ext cx="4162097" cy="3375326"/>
          </a:xfrm>
        </p:spPr>
        <p:txBody>
          <a:bodyPr numCol="1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add sub-points</a:t>
            </a:r>
          </a:p>
        </p:txBody>
      </p:sp>
    </p:spTree>
    <p:extLst>
      <p:ext uri="{BB962C8B-B14F-4D97-AF65-F5344CB8AC3E}">
        <p14:creationId xmlns:p14="http://schemas.microsoft.com/office/powerpoint/2010/main" val="2879461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780A7B6-5AC4-3405-2529-65E88D76FD9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3810DEA-2AFE-B1CE-7501-AC8851801F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3C92E2-B7C9-6869-0F9C-1F7DDC42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1625F4-65BE-2766-3D44-52B2C247CE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1108375"/>
            <a:ext cx="10306918" cy="8197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56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the introductory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2282CF-1F59-96F6-0FB6-7C68EEEA0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8463" y="2100562"/>
            <a:ext cx="10307637" cy="226853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5599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ACB8-ED78-8DF3-30DC-EB37044DA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C299B-832D-CA9A-B97E-8E0EC897E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EA9A-2020-8953-E390-C65A5336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A76DD-9C1D-279F-F5AE-2BE202B3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4B4F-D961-C71C-611E-8EA6ECB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79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DB27-619D-CDAC-25F5-0AB0A09A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600E8-5172-BB4D-C342-812E6B08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6AD7-AE2A-DBF5-4E7B-1B454B52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0234F-2992-D3FF-1D57-20C63AD7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EE1A1-3215-C45A-7661-21262967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963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46E-A50C-F15F-3E0D-4A2B82F8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3F2C1-BC55-CC69-5C3F-1E4E38C5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C2EDE-A895-86FD-8027-6649F8EC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811-903A-05DF-A29B-FD6917A2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78FC-CE19-185E-41BF-C0744A52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A4E629F9-83C7-3304-9C63-331C199588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38" y="0"/>
            <a:ext cx="12222075" cy="6908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72B9570-C115-F547-E814-101591FEAA20}"/>
              </a:ext>
            </a:extLst>
          </p:cNvPr>
          <p:cNvSpPr txBox="1">
            <a:spLocks/>
          </p:cNvSpPr>
          <p:nvPr userDrawn="1"/>
        </p:nvSpPr>
        <p:spPr>
          <a:xfrm>
            <a:off x="2800000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  <a:latin typeface="Metric Bold" panose="020B0503030202060203" pitchFamily="34" charset="77"/>
              </a:rPr>
              <a:t>DIVIDER TITLE SLIDE 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C38C0A1-A906-1355-CFE0-4F5CAD6B18AA}"/>
              </a:ext>
            </a:extLst>
          </p:cNvPr>
          <p:cNvSpPr txBox="1">
            <a:spLocks/>
          </p:cNvSpPr>
          <p:nvPr userDrawn="1"/>
        </p:nvSpPr>
        <p:spPr>
          <a:xfrm>
            <a:off x="2800000" y="3539453"/>
            <a:ext cx="8777234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>
                <a:solidFill>
                  <a:schemeClr val="bg1"/>
                </a:solidFill>
                <a:latin typeface="Metric Regular" panose="020B0503030202060203" pitchFamily="34" charset="77"/>
              </a:rPr>
              <a:t>Subtitle if necessary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193FD7-2757-C821-F240-9523AA9436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5038" y="16917"/>
            <a:ext cx="2450429" cy="6891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C9C8D-0867-DB01-3B81-1CF19EB9C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58388" y="5640614"/>
            <a:ext cx="1811166" cy="8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1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81BE-4663-9C50-8B90-016D2C62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B190-BC3E-FDB3-83AD-9E2C042B7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625CA-1157-A986-6A1A-4F15343A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78E5F-A30B-A8A5-3C92-C87B88C3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22D1B-74EC-3762-CC9A-DE48D1B7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7C0E9-85A4-B784-728C-17CCFF6B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64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7996-F812-F23A-5A2D-FB5AE1EC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D3DDA-58F8-CEB6-7442-23F46CFA5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22DEC-7B08-00E2-070C-2EA17002E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5D13C-8D9B-A8B1-87CD-1A5929BF7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E21CD-F071-D511-E384-B279532F0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3897F-7AEF-929C-2BD4-64CAA352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3456E-4942-AEB0-B141-C07D949C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30760-923F-0248-7CF0-B2D55801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55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9C2C-9088-D29C-32F5-2313630F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B0BA1-E732-1E35-3DAF-EF54894C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11B9D-502C-2DDE-D6C2-D52DDDC8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E0401-D59D-243C-5FD5-975616C1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89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5288B-655D-0506-9F8F-A7224EEB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0E713-62E7-CB21-689C-611C800D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E3FA4-5AB0-C1C5-3017-4F99F37A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77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08B4-BEF7-A090-4FC8-D11831CC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CAE1F-B058-68EE-B2BF-8CDCCF816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80697-F577-93B9-04B2-F6E077EA3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6E1E6-D795-7022-3795-50E1913C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C2474-63D4-E491-F0F4-554FB891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FC795-F437-CF11-BC51-5AFFE5E6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080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6422-150A-7972-4134-39D5529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A3427-440E-6A67-8417-702D2B78A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62AC1-15B9-C10A-0C5E-F3CC66E22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0D1C5-877A-ECF8-64EE-8F212A8E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0851B-5FA9-CF2E-E5FE-4AA678DC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028D5-FC99-4697-AE8A-9CE9DC93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687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86C7-51CD-3058-AF0D-181704D8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916F3-5870-F9DA-F9A6-876A65182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A14E8-F9DC-7F02-F525-69DB05D98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0729E-D46D-2DE5-FE10-93EFD778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BBF5-DD16-A848-8D33-5424F220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02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66F71-F80F-CAF7-E558-086A04CB9F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7D231-27F8-8667-B388-B85D8411B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C753A-2872-681A-5193-05C33861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9936C-7B7D-7C3A-51C3-3313AA4D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3152A-3F92-E1A6-78F8-579D31AD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490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graphic design&#10;&#10;Description automatically generated">
            <a:extLst>
              <a:ext uri="{FF2B5EF4-FFF2-40B4-BE49-F238E27FC236}">
                <a16:creationId xmlns:a16="http://schemas.microsoft.com/office/drawing/2014/main" id="{79E36E9D-7BC4-C632-D40F-38004E319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434BD8-8D02-3616-1021-080FFB25B9D0}"/>
              </a:ext>
            </a:extLst>
          </p:cNvPr>
          <p:cNvSpPr txBox="1">
            <a:spLocks/>
          </p:cNvSpPr>
          <p:nvPr userDrawn="1"/>
        </p:nvSpPr>
        <p:spPr>
          <a:xfrm>
            <a:off x="1271767" y="2278109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AAA PRESENTATION</a:t>
            </a:r>
          </a:p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TITLE SLIDE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29CB76-5EA0-59CA-3B60-FCC8878D4C42}"/>
              </a:ext>
            </a:extLst>
          </p:cNvPr>
          <p:cNvSpPr txBox="1">
            <a:spLocks/>
          </p:cNvSpPr>
          <p:nvPr userDrawn="1"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>
                <a:solidFill>
                  <a:srgbClr val="131747"/>
                </a:solidFill>
                <a:latin typeface="Metric Regular" panose="020B0503030202060203" pitchFamily="34" charset="77"/>
              </a:rPr>
              <a:t>Subtitle of presentation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AFC0CA7-F9AC-D45A-1AD9-E9F70DA6F9B9}"/>
              </a:ext>
            </a:extLst>
          </p:cNvPr>
          <p:cNvSpPr txBox="1">
            <a:spLocks/>
          </p:cNvSpPr>
          <p:nvPr userDrawn="1"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 panose="020B0503030202060203" pitchFamily="34" charset="77"/>
              </a:rPr>
              <a:t>00 Month 2024 (Change Date)</a:t>
            </a:r>
          </a:p>
        </p:txBody>
      </p:sp>
    </p:spTree>
    <p:extLst>
      <p:ext uri="{BB962C8B-B14F-4D97-AF65-F5344CB8AC3E}">
        <p14:creationId xmlns:p14="http://schemas.microsoft.com/office/powerpoint/2010/main" val="909984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46C26-92F2-7672-E8B5-667D8FB608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434BD8-8D02-3616-1021-080FFB25B9D0}"/>
              </a:ext>
            </a:extLst>
          </p:cNvPr>
          <p:cNvSpPr txBox="1">
            <a:spLocks/>
          </p:cNvSpPr>
          <p:nvPr userDrawn="1"/>
        </p:nvSpPr>
        <p:spPr>
          <a:xfrm>
            <a:off x="1271767" y="2278109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AAA PRESENTATION</a:t>
            </a:r>
          </a:p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TITLE SLIDE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29CB76-5EA0-59CA-3B60-FCC8878D4C42}"/>
              </a:ext>
            </a:extLst>
          </p:cNvPr>
          <p:cNvSpPr txBox="1">
            <a:spLocks/>
          </p:cNvSpPr>
          <p:nvPr userDrawn="1"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>
                <a:solidFill>
                  <a:srgbClr val="131747"/>
                </a:solidFill>
                <a:latin typeface="Metric Regular" panose="020B0503030202060203" pitchFamily="34" charset="77"/>
              </a:rPr>
              <a:t>Subtitle of presentation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AFC0CA7-F9AC-D45A-1AD9-E9F70DA6F9B9}"/>
              </a:ext>
            </a:extLst>
          </p:cNvPr>
          <p:cNvSpPr txBox="1">
            <a:spLocks/>
          </p:cNvSpPr>
          <p:nvPr userDrawn="1"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 panose="020B0503030202060203" pitchFamily="34" charset="77"/>
              </a:rPr>
              <a:t>00 Month 2024 (Change Date)</a:t>
            </a:r>
          </a:p>
        </p:txBody>
      </p:sp>
    </p:spTree>
    <p:extLst>
      <p:ext uri="{BB962C8B-B14F-4D97-AF65-F5344CB8AC3E}">
        <p14:creationId xmlns:p14="http://schemas.microsoft.com/office/powerpoint/2010/main" val="326834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881A0FB2-C7F4-DBF4-F0BC-B7B93182B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38" y="0"/>
            <a:ext cx="12222075" cy="690875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B272D49-1AE8-3FDF-9FD3-FD30C4D470CF}"/>
              </a:ext>
            </a:extLst>
          </p:cNvPr>
          <p:cNvSpPr txBox="1">
            <a:spLocks/>
          </p:cNvSpPr>
          <p:nvPr userDrawn="1"/>
        </p:nvSpPr>
        <p:spPr>
          <a:xfrm>
            <a:off x="2800000" y="3539453"/>
            <a:ext cx="8777234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>
                <a:solidFill>
                  <a:schemeClr val="bg1"/>
                </a:solidFill>
                <a:latin typeface="Metric Regular" panose="020B0503030202060203" pitchFamily="34" charset="77"/>
              </a:rPr>
              <a:t>Subtitle if necessary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FE83F2-10FB-FEA3-1C2C-54687437CD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8388" y="5640614"/>
            <a:ext cx="1811166" cy="8860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02F7BA-AD53-C3DE-D96A-6F27F1908E14}"/>
              </a:ext>
            </a:extLst>
          </p:cNvPr>
          <p:cNvSpPr txBox="1">
            <a:spLocks/>
          </p:cNvSpPr>
          <p:nvPr userDrawn="1"/>
        </p:nvSpPr>
        <p:spPr>
          <a:xfrm>
            <a:off x="2800000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  <a:latin typeface="Metric Bold" panose="020B0503030202060203" pitchFamily="34" charset="77"/>
              </a:rPr>
              <a:t>DIVIDER TITLE SLIDE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76885-1670-D217-7B8E-135715D985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5038" y="16918"/>
            <a:ext cx="2450429" cy="6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98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D74E71-FD40-C9B4-66D7-44F9C8626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434BD8-8D02-3616-1021-080FFB25B9D0}"/>
              </a:ext>
            </a:extLst>
          </p:cNvPr>
          <p:cNvSpPr txBox="1">
            <a:spLocks/>
          </p:cNvSpPr>
          <p:nvPr userDrawn="1"/>
        </p:nvSpPr>
        <p:spPr>
          <a:xfrm>
            <a:off x="1271767" y="2278109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AAA PRESENTATION</a:t>
            </a:r>
          </a:p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 panose="020B0503030202060203" pitchFamily="34" charset="77"/>
              </a:rPr>
              <a:t>TITLE SLIDE 1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C29CB76-5EA0-59CA-3B60-FCC8878D4C42}"/>
              </a:ext>
            </a:extLst>
          </p:cNvPr>
          <p:cNvSpPr txBox="1">
            <a:spLocks/>
          </p:cNvSpPr>
          <p:nvPr userDrawn="1"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300">
                <a:solidFill>
                  <a:srgbClr val="131747"/>
                </a:solidFill>
                <a:latin typeface="Metric Regular" panose="020B0503030202060203" pitchFamily="34" charset="77"/>
              </a:rPr>
              <a:t>Subtitle of presentation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AFC0CA7-F9AC-D45A-1AD9-E9F70DA6F9B9}"/>
              </a:ext>
            </a:extLst>
          </p:cNvPr>
          <p:cNvSpPr txBox="1">
            <a:spLocks/>
          </p:cNvSpPr>
          <p:nvPr userDrawn="1"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 panose="020B0503030202060203" pitchFamily="34" charset="77"/>
              </a:rPr>
              <a:t>00 Month 2024 (Change Date)</a:t>
            </a:r>
          </a:p>
        </p:txBody>
      </p:sp>
    </p:spTree>
    <p:extLst>
      <p:ext uri="{BB962C8B-B14F-4D97-AF65-F5344CB8AC3E}">
        <p14:creationId xmlns:p14="http://schemas.microsoft.com/office/powerpoint/2010/main" val="9608717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A4E629F9-83C7-3304-9C63-331C19958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8" y="0"/>
            <a:ext cx="12222075" cy="6908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72B9570-C115-F547-E814-101591FEAA20}"/>
              </a:ext>
            </a:extLst>
          </p:cNvPr>
          <p:cNvSpPr txBox="1">
            <a:spLocks/>
          </p:cNvSpPr>
          <p:nvPr/>
        </p:nvSpPr>
        <p:spPr>
          <a:xfrm>
            <a:off x="2800000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  <a:latin typeface="Metric Bold" panose="020B0503030202060203" pitchFamily="34" charset="77"/>
              </a:rPr>
              <a:t>DIVIDER TITLE SLIDE 1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C38C0A1-A906-1355-CFE0-4F5CAD6B18AA}"/>
              </a:ext>
            </a:extLst>
          </p:cNvPr>
          <p:cNvSpPr txBox="1">
            <a:spLocks/>
          </p:cNvSpPr>
          <p:nvPr/>
        </p:nvSpPr>
        <p:spPr>
          <a:xfrm>
            <a:off x="2800000" y="3539453"/>
            <a:ext cx="8777234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>
                <a:solidFill>
                  <a:schemeClr val="bg1"/>
                </a:solidFill>
                <a:latin typeface="Metric Regular" panose="020B0503030202060203" pitchFamily="34" charset="77"/>
              </a:rPr>
              <a:t>Subtitle if necessary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193FD7-2757-C821-F240-9523AA94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5038" y="16917"/>
            <a:ext cx="2450429" cy="6891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C9C8D-0867-DB01-3B81-1CF19EB9C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388" y="5640614"/>
            <a:ext cx="1811166" cy="8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58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881A0FB2-C7F4-DBF4-F0BC-B7B93182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8" y="0"/>
            <a:ext cx="12222075" cy="690875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1B272D49-1AE8-3FDF-9FD3-FD30C4D470CF}"/>
              </a:ext>
            </a:extLst>
          </p:cNvPr>
          <p:cNvSpPr txBox="1">
            <a:spLocks/>
          </p:cNvSpPr>
          <p:nvPr/>
        </p:nvSpPr>
        <p:spPr>
          <a:xfrm>
            <a:off x="2800000" y="3539453"/>
            <a:ext cx="8777234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>
                <a:solidFill>
                  <a:schemeClr val="bg1"/>
                </a:solidFill>
                <a:latin typeface="Metric Regular" panose="020B0503030202060203" pitchFamily="34" charset="77"/>
              </a:rPr>
              <a:t>Subtitle if necessary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FE83F2-10FB-FEA3-1C2C-54687437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388" y="5640614"/>
            <a:ext cx="1811166" cy="88603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02F7BA-AD53-C3DE-D96A-6F27F1908E14}"/>
              </a:ext>
            </a:extLst>
          </p:cNvPr>
          <p:cNvSpPr txBox="1">
            <a:spLocks/>
          </p:cNvSpPr>
          <p:nvPr/>
        </p:nvSpPr>
        <p:spPr>
          <a:xfrm>
            <a:off x="2800000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  <a:latin typeface="Metric Bold" panose="020B0503030202060203" pitchFamily="34" charset="77"/>
              </a:rPr>
              <a:t>DIVIDER TITLE SLIDE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76885-1670-D217-7B8E-135715D985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5038" y="16918"/>
            <a:ext cx="2450429" cy="68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540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16396F1D-F503-A1F1-2626-07D81176A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38" y="0"/>
            <a:ext cx="12222075" cy="6908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21AB1F5-D3AC-9016-4CE1-8A8AD9D3D1CE}"/>
              </a:ext>
            </a:extLst>
          </p:cNvPr>
          <p:cNvSpPr txBox="1">
            <a:spLocks/>
          </p:cNvSpPr>
          <p:nvPr/>
        </p:nvSpPr>
        <p:spPr>
          <a:xfrm>
            <a:off x="2800000" y="3539453"/>
            <a:ext cx="8777234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>
                <a:solidFill>
                  <a:schemeClr val="bg1"/>
                </a:solidFill>
                <a:latin typeface="Metric Regular" panose="020B0503030202060203" pitchFamily="34" charset="77"/>
              </a:rPr>
              <a:t>Subtitle if necessary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1B30F-E826-41EA-55E7-F4925BBCB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388" y="5640614"/>
            <a:ext cx="1811166" cy="8860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E427FD-F9B7-F436-595E-9E9B19D75816}"/>
              </a:ext>
            </a:extLst>
          </p:cNvPr>
          <p:cNvSpPr txBox="1">
            <a:spLocks/>
          </p:cNvSpPr>
          <p:nvPr/>
        </p:nvSpPr>
        <p:spPr>
          <a:xfrm>
            <a:off x="2800000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  <a:latin typeface="Metric Bold" panose="020B0503030202060203" pitchFamily="34" charset="77"/>
              </a:rPr>
              <a:t>DIVIDER TITLE SLIDE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CB6-0E55-0C99-33CF-D01222E8E0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5038" y="16917"/>
            <a:ext cx="2450429" cy="68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1879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A2C42E76-1615-1342-C01C-6CFF9A9A6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2075" cy="6908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B856DE-B92A-F054-6C05-3C9734884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27" y="5120898"/>
            <a:ext cx="2873527" cy="14057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382B4D-DF4C-9559-EE27-07A499748184}"/>
              </a:ext>
            </a:extLst>
          </p:cNvPr>
          <p:cNvSpPr txBox="1">
            <a:spLocks/>
          </p:cNvSpPr>
          <p:nvPr/>
        </p:nvSpPr>
        <p:spPr>
          <a:xfrm>
            <a:off x="568243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>
                <a:solidFill>
                  <a:srgbClr val="DDDE33"/>
                </a:solidFill>
                <a:latin typeface="Metric Bold" panose="020B0503030202060203" pitchFamily="34" charset="77"/>
              </a:rPr>
              <a:t>END SLIDE (ANY MESSAGE)</a:t>
            </a:r>
          </a:p>
        </p:txBody>
      </p:sp>
    </p:spTree>
    <p:extLst>
      <p:ext uri="{BB962C8B-B14F-4D97-AF65-F5344CB8AC3E}">
        <p14:creationId xmlns:p14="http://schemas.microsoft.com/office/powerpoint/2010/main" val="35650631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215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88E767-DDBB-9762-810D-D6CFF2599096}"/>
              </a:ext>
            </a:extLst>
          </p:cNvPr>
          <p:cNvSpPr txBox="1">
            <a:spLocks/>
          </p:cNvSpPr>
          <p:nvPr/>
        </p:nvSpPr>
        <p:spPr>
          <a:xfrm>
            <a:off x="404247" y="1100379"/>
            <a:ext cx="10515600" cy="67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185F"/>
                </a:solidFill>
                <a:latin typeface="Metric Semibold" panose="020B0503030202060203" pitchFamily="34" charset="77"/>
              </a:rPr>
              <a:t>Click to edit the introductory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B19289-BBF5-CC12-F5FA-91336D202744}"/>
              </a:ext>
            </a:extLst>
          </p:cNvPr>
          <p:cNvSpPr txBox="1">
            <a:spLocks/>
          </p:cNvSpPr>
          <p:nvPr/>
        </p:nvSpPr>
        <p:spPr>
          <a:xfrm>
            <a:off x="404247" y="1603163"/>
            <a:ext cx="10515600" cy="67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185F"/>
                </a:solidFill>
                <a:latin typeface="Metric Medium" panose="020B0503030202060203" pitchFamily="34" charset="77"/>
              </a:rPr>
              <a:t>Click to edit the introductory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B105CF-96A6-6CCA-2D6A-A7551043A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8384" y="5640614"/>
            <a:ext cx="1811170" cy="8860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A06287-F6C9-9AD2-3716-E5AE9A2C3EB7}"/>
              </a:ext>
            </a:extLst>
          </p:cNvPr>
          <p:cNvSpPr txBox="1">
            <a:spLocks/>
          </p:cNvSpPr>
          <p:nvPr/>
        </p:nvSpPr>
        <p:spPr>
          <a:xfrm>
            <a:off x="405287" y="177831"/>
            <a:ext cx="10515600" cy="67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>
                <a:solidFill>
                  <a:srgbClr val="00185F"/>
                </a:solidFill>
                <a:latin typeface="Metric Semibold" panose="020B0503030202060203" pitchFamily="34" charset="77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61322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088F-738D-914C-8559-6EC676A66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701BF1-99AC-E608-2B00-126965F49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52322-8C01-1DC2-BDC3-4003E201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3ED05-D7A2-629C-C4FD-8200EAF2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9C32-3F8B-5D3B-7FE1-08BDB614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447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86E-C964-196B-CAD9-FC4AEBBC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02045-EB5F-637D-0CE5-1226C680C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46534-81E0-A882-C8B5-440908127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9B0460-74BE-A7F9-8316-B9BE46311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865F-629F-BA1D-DF1B-3A4A2577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362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5147-D8C0-F2DC-E884-C7A3CDD2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919D6-D098-D31C-70BA-724017A4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F034F-ABBD-9532-48C8-F0381E2A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4051F-69D5-BE02-D0FC-4786B3DD8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EA91-3F58-47C1-0E77-99B676B86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16396F1D-F503-A1F1-2626-07D81176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038" y="0"/>
            <a:ext cx="12222075" cy="6908751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21AB1F5-D3AC-9016-4CE1-8A8AD9D3D1CE}"/>
              </a:ext>
            </a:extLst>
          </p:cNvPr>
          <p:cNvSpPr txBox="1">
            <a:spLocks/>
          </p:cNvSpPr>
          <p:nvPr userDrawn="1"/>
        </p:nvSpPr>
        <p:spPr>
          <a:xfrm>
            <a:off x="2800000" y="3539453"/>
            <a:ext cx="8777234" cy="417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400">
                <a:solidFill>
                  <a:schemeClr val="bg1"/>
                </a:solidFill>
                <a:latin typeface="Metric Regular" panose="020B0503030202060203" pitchFamily="34" charset="77"/>
              </a:rPr>
              <a:t>Subtitle if necessary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1B30F-E826-41EA-55E7-F4925BBCB4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8388" y="5640614"/>
            <a:ext cx="1811166" cy="8860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CE427FD-F9B7-F436-595E-9E9B19D75816}"/>
              </a:ext>
            </a:extLst>
          </p:cNvPr>
          <p:cNvSpPr txBox="1">
            <a:spLocks/>
          </p:cNvSpPr>
          <p:nvPr userDrawn="1"/>
        </p:nvSpPr>
        <p:spPr>
          <a:xfrm>
            <a:off x="2800000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>
                <a:solidFill>
                  <a:schemeClr val="bg1"/>
                </a:solidFill>
                <a:latin typeface="Metric Bold" panose="020B0503030202060203" pitchFamily="34" charset="77"/>
              </a:rPr>
              <a:t>DIVIDER TITLE SLIDE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49ECB6-0E55-0C99-33CF-D01222E8E0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-15038" y="16917"/>
            <a:ext cx="2450429" cy="68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861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EBE2-0316-D27A-5BD1-17004DD0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A0462-5501-812F-D8DB-F24482AB0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43B4F-FA15-A87D-7F98-3824EC108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18E0D-BA1B-D7CB-7CCE-781A97C5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330D7-1D4C-94D5-46A7-01311F73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506FE-9453-6C67-5644-44F0B4F0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04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C902-4372-C4C2-A76E-5C9A1F80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2BD87B-45C8-FFC9-F8F9-99D5CC671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0D33DF-D8AF-5278-1F9D-93E581C3F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C41C70-B912-C13C-6ACF-773938178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3530D-AEB7-25D5-4265-1A40BFFF1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01C7BD-3288-AA39-DF57-F774D6D1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E76BCD-8ADE-24E1-9817-3C4C10609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EA11B-79E5-94F9-9BC2-7EC2688E5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438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E5B60-0ECE-B6B9-8411-B5B5B663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06ECB-53CC-A617-0492-0A08D4069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D769A-96B1-001E-C2BF-9D69456C7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F7F28-45F0-ACA0-ED20-B2B9635B7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01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7587EA-7A3B-7095-5096-822B54DC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913555-1093-9B57-BA9C-0934951C0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83537-1421-9A9E-28C5-522BA527C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68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BF4D7-8840-3BF1-4FBE-AAFDEBC5A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E9DCB-82F0-A9BF-CD93-0B5D60776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E3733-0FCD-6B69-5025-C31325D1D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6DDE2-E84A-D258-73C8-0E6EAD07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C09C8-B51D-C699-0E55-062E4902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350743-9F29-6B5B-0828-673445E7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62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D4F7D-6596-19AA-A7E9-A7C1EE79F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A466FD-BD65-5628-CCC6-6B147C8AC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4419CE-33D0-2E35-44C9-4EA6F7196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32484-F3D1-5E8C-9AAD-A1DF424F1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11C6A-810C-43B7-7A90-B576491D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2CD10-56C0-C448-E216-49B6E3544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125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7A00-48A6-E7F8-E2C7-EF752861F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1CAF37-EB7B-56C4-A8FF-48FF55708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C527-E795-D19B-FFD6-E417DCFF5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12379-608D-7104-5F8C-F47E7FDB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FF52D-B41A-4873-A785-83EC955E8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89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09674-1637-0678-984C-37E48C9FC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10256-D69A-7E21-7657-E0FACFF6C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6F38F-E102-4024-FE96-B58C9A6BB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83FD3-6C39-025B-F90B-040747378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408DC-7B06-3E2B-262F-BEB049BC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64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DD43-CE55-67CA-E9E7-C2FAA546C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8148D8-41D5-6304-E739-FC6C628AC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64D8E-B7FC-EDF5-6A1C-F8A680D3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20E63-2CC1-8D03-3C52-7F1B216D1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10D66-55DF-DADC-D908-A0A8A45A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3233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208B4-3B26-58F6-A4A1-6534E688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ED7DA-9639-6CCA-FE00-B1E0D7806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3DC60-136E-B488-0F05-657E03D6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1A759-89C3-DE3C-9164-64E113E45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395FB-F591-1447-C333-345DF86EB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72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A2C42E76-1615-1342-C01C-6CFF9A9A6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2075" cy="6908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B856DE-B92A-F054-6C05-3C9734884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96027" y="5120898"/>
            <a:ext cx="2873527" cy="140575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382B4D-DF4C-9559-EE27-07A499748184}"/>
              </a:ext>
            </a:extLst>
          </p:cNvPr>
          <p:cNvSpPr txBox="1">
            <a:spLocks/>
          </p:cNvSpPr>
          <p:nvPr userDrawn="1"/>
        </p:nvSpPr>
        <p:spPr>
          <a:xfrm>
            <a:off x="568243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>
                <a:solidFill>
                  <a:srgbClr val="DDDE33"/>
                </a:solidFill>
                <a:latin typeface="Metric Bold" panose="020B0503030202060203" pitchFamily="34" charset="77"/>
              </a:rPr>
              <a:t>END SLIDE (ANY MESSAGE)</a:t>
            </a:r>
          </a:p>
        </p:txBody>
      </p:sp>
    </p:spTree>
    <p:extLst>
      <p:ext uri="{BB962C8B-B14F-4D97-AF65-F5344CB8AC3E}">
        <p14:creationId xmlns:p14="http://schemas.microsoft.com/office/powerpoint/2010/main" val="18355773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066D-8711-CFE4-D862-B0896C2A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31AEDF-55F9-5E2C-D4FB-0B84B3C2C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2E0D7-A831-5961-B3D1-847C0A09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0F173-87BA-ECD3-04DD-CD8462937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52208-E716-2C09-97F2-99196803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8016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868F7-80F8-D72C-9ADD-1ECE88B2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70611-43E9-C26F-B1D3-CB819636F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525C2-FBDD-6792-E28C-8C1CDB7DE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620DD-7AF6-1E53-89C4-CF5F83D2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A7F2-331F-DD88-7382-8229601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6952D-6B5E-55BD-875B-74E8EE9C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1235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7C3AF-B63B-B53C-BF0B-8DE32C5F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F6C02-04E7-5DD8-29FB-B8C7F10FC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33FBE-C41E-8A59-5A20-A000EBC25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E4A759-88E1-A36A-4B70-D53FD655D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DFC3E-CBA8-CE2F-5FE2-B4972122C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22B6CD-4703-52C5-3F5E-AF51DF98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049C06-93B4-877A-81F2-0746ACB7B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F5815-21BC-2EE3-E9D0-F9EAA405C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702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7F92-96A5-67E5-D3E8-F5E006E9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8AC409-28A1-FFAB-C287-89F5FCD8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AF7E0-F1FA-CF66-8C69-9E5F9F9D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AED327-1D82-025C-A760-6A2F86C70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45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112E4C-CBBD-1805-1EE5-3D8D8CC8E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D1E92-1F31-4000-734D-436433BC7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54A8B-1D8F-8627-DD61-480C9A6D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815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5E936-2AF6-BDC0-1B37-F32FA13E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FBD37-97A0-8733-D452-455AB977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7D5EB-F020-3D19-58C5-FB01D1F3F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40DE-5BA1-1520-E09F-D4CDB94DB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053292-E5BA-6E9C-936A-92E986670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88C39F-DAED-FFC1-E1F6-B01F25B84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716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66F1-4ACC-1CBF-1BBB-EE97BB49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6409F7-1256-16BE-B29C-11B89E759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79711-002D-3159-E711-587E004B3D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F0A00-D0FF-E2B5-5543-A3209CC12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F6DEE-3FAB-7D01-AC2E-CDBABCC4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B2C78-B73B-050B-60D5-BBF28165C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9063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843DF-8FCB-9BC4-1F65-35DD0CB1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93769D-5D17-89A4-BCB8-7ED64CB80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6A92E-215C-EB3D-AE7B-B73D27D74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1ACC14-FD6C-83CA-D257-06125F88A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A7124-83B8-1F39-FE3F-5616AE3F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6290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100943-39EA-FEB3-45AE-D45BECDC28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D6235-69BA-47B8-BA59-103003453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97DAA-3195-97ED-F318-085F0FE8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C85E1-8FCC-FD43-B5A9-6FCC5C41B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FFB76-3B2A-AE92-20A1-BF0257AF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5959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778AD4F-AA49-1F07-E5E2-2DC62B980C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7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FA83B1C-BC05-02BA-8FC2-682DC8EA58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441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4CEC19D-E327-D329-2CA8-F308F5BA3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354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A5450C9-1259-B0A7-008E-6DFD88D86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287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D457A3A-A983-AF6C-ED2C-AE6C8C6FD2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441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20F0E9E4-AFA8-401F-E074-2163846159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354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F2AD072-4128-124F-8131-E686B86967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7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29573AC-428F-5F20-A85F-227965AF8B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2441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F1EB575-ED88-B4F5-3D45-BD789E75B9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354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3FB34-13F9-2A59-AD53-8E7090DD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CA012B3-3E9C-5A76-342A-590C637C8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2855" y="993774"/>
            <a:ext cx="4162097" cy="3375326"/>
          </a:xfrm>
        </p:spPr>
        <p:txBody>
          <a:bodyPr numCol="1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add sub-points</a:t>
            </a:r>
          </a:p>
        </p:txBody>
      </p:sp>
    </p:spTree>
    <p:extLst>
      <p:ext uri="{BB962C8B-B14F-4D97-AF65-F5344CB8AC3E}">
        <p14:creationId xmlns:p14="http://schemas.microsoft.com/office/powerpoint/2010/main" val="1603966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667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243000-F239-1559-E626-31A2296B85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6" y="993774"/>
            <a:ext cx="6755061" cy="4902752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1981C-785B-17FD-F132-15ECD87D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CD96050-3A24-F712-4F6A-C4D863B752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2855" y="993774"/>
            <a:ext cx="4162097" cy="3375326"/>
          </a:xfrm>
        </p:spPr>
        <p:txBody>
          <a:bodyPr numCol="1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add sub-points</a:t>
            </a:r>
          </a:p>
        </p:txBody>
      </p:sp>
    </p:spTree>
    <p:extLst>
      <p:ext uri="{BB962C8B-B14F-4D97-AF65-F5344CB8AC3E}">
        <p14:creationId xmlns:p14="http://schemas.microsoft.com/office/powerpoint/2010/main" val="27655647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780A7B6-5AC4-3405-2529-65E88D76FD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3810DEA-2AFE-B1CE-7501-AC8851801F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3C92E2-B7C9-6869-0F9C-1F7DDC42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1625F4-65BE-2766-3D44-52B2C247CE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1108375"/>
            <a:ext cx="10306918" cy="8197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56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the introductory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2282CF-1F59-96F6-0FB6-7C68EEEA0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8463" y="2100562"/>
            <a:ext cx="10307637" cy="226853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680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ACB8-ED78-8DF3-30DC-EB37044DA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4C299B-832D-CA9A-B97E-8E0EC897E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EA9A-2020-8953-E390-C65A5336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A76DD-9C1D-279F-F5AE-2BE202B3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A4B4F-D961-C71C-611E-8EA6ECBC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42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DB27-619D-CDAC-25F5-0AB0A09A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600E8-5172-BB4D-C342-812E6B08E8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6AD7-AE2A-DBF5-4E7B-1B454B528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0234F-2992-D3FF-1D57-20C63AD7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EE1A1-3215-C45A-7661-212629677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398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46E-A50C-F15F-3E0D-4A2B82F8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3F2C1-BC55-CC69-5C3F-1E4E38C59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C2EDE-A895-86FD-8027-6649F8EC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10811-903A-05DF-A29B-FD6917A2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78FC-CE19-185E-41BF-C0744A52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833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81BE-4663-9C50-8B90-016D2C623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FB190-BC3E-FDB3-83AD-9E2C042B7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625CA-1157-A986-6A1A-4F15343AB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78E5F-A30B-A8A5-3C92-C87B88C3F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622D1B-74EC-3762-CC9A-DE48D1B70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7C0E9-85A4-B784-728C-17CCFF6B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864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7996-F812-F23A-5A2D-FB5AE1EC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D3DDA-58F8-CEB6-7442-23F46CFA5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22DEC-7B08-00E2-070C-2EA17002E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5D13C-8D9B-A8B1-87CD-1A5929BF7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E21CD-F071-D511-E384-B279532F05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F3897F-7AEF-929C-2BD4-64CAA352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F3456E-4942-AEB0-B141-C07D949C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30760-923F-0248-7CF0-B2D55801E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14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9C2C-9088-D29C-32F5-2313630F2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B0BA1-E732-1E35-3DAF-EF54894C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111B9D-502C-2DDE-D6C2-D52DDDC8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5E0401-D59D-243C-5FD5-975616C1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273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5288B-655D-0506-9F8F-A7224EEB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10E713-62E7-CB21-689C-611C800D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E3FA4-5AB0-C1C5-3017-4F99F37A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805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E08B4-BEF7-A090-4FC8-D11831CC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CAE1F-B058-68EE-B2BF-8CDCCF816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80697-F577-93B9-04B2-F6E077EA3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E6E1E6-D795-7022-3795-50E1913C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C2474-63D4-E491-F0F4-554FB891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FC795-F437-CF11-BC51-5AFFE5E6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5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E88E767-DDBB-9762-810D-D6CFF2599096}"/>
              </a:ext>
            </a:extLst>
          </p:cNvPr>
          <p:cNvSpPr txBox="1">
            <a:spLocks/>
          </p:cNvSpPr>
          <p:nvPr userDrawn="1"/>
        </p:nvSpPr>
        <p:spPr>
          <a:xfrm>
            <a:off x="404247" y="1100379"/>
            <a:ext cx="10515600" cy="67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185F"/>
                </a:solidFill>
                <a:latin typeface="Metric Semibold" panose="020B0503030202060203" pitchFamily="34" charset="77"/>
              </a:rPr>
              <a:t>Click to edit the introductory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BB19289-BBF5-CC12-F5FA-91336D202744}"/>
              </a:ext>
            </a:extLst>
          </p:cNvPr>
          <p:cNvSpPr txBox="1">
            <a:spLocks/>
          </p:cNvSpPr>
          <p:nvPr userDrawn="1"/>
        </p:nvSpPr>
        <p:spPr>
          <a:xfrm>
            <a:off x="404247" y="1603163"/>
            <a:ext cx="10515600" cy="67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00185F"/>
                </a:solidFill>
                <a:latin typeface="Metric Medium" panose="020B0503030202060203" pitchFamily="34" charset="77"/>
              </a:rPr>
              <a:t>Click to edit the introductory text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B105CF-96A6-6CCA-2D6A-A7551043A4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8384" y="5640614"/>
            <a:ext cx="1811170" cy="88604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A06287-F6C9-9AD2-3716-E5AE9A2C3EB7}"/>
              </a:ext>
            </a:extLst>
          </p:cNvPr>
          <p:cNvSpPr txBox="1">
            <a:spLocks/>
          </p:cNvSpPr>
          <p:nvPr userDrawn="1"/>
        </p:nvSpPr>
        <p:spPr>
          <a:xfrm>
            <a:off x="405287" y="177831"/>
            <a:ext cx="10515600" cy="6732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>
                <a:solidFill>
                  <a:srgbClr val="00185F"/>
                </a:solidFill>
                <a:latin typeface="Metric Semibold" panose="020B0503030202060203" pitchFamily="34" charset="77"/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7502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6422-150A-7972-4134-39D5529B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EA3427-440E-6A67-8417-702D2B78A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62AC1-15B9-C10A-0C5E-F3CC66E22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0D1C5-877A-ECF8-64EE-8F212A8E2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40851B-5FA9-CF2E-E5FE-4AA678DCB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028D5-FC99-4697-AE8A-9CE9DC935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24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C86C7-51CD-3058-AF0D-181704D89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916F3-5870-F9DA-F9A6-876A65182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A14E8-F9DC-7F02-F525-69DB05D98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0729E-D46D-2DE5-FE10-93EFD778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BBF5-DD16-A848-8D33-5424F2202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094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66F71-F80F-CAF7-E558-086A04CB9F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97D231-27F8-8667-B388-B85D8411B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C753A-2872-681A-5193-05C338611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9936C-7B7D-7C3A-51C3-3313AA4D6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3152A-3F92-E1A6-78F8-579D31AD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04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ECF8E3-07BB-D413-D76A-E9DA10D35384}"/>
              </a:ext>
            </a:extLst>
          </p:cNvPr>
          <p:cNvPicPr/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0FB2D5-C23B-68F1-9A2B-117B5E046D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F42263-9EEC-C10A-F547-AB62895D368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963" y="3255219"/>
            <a:ext cx="9144000" cy="477837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RICHFIELD PRESENTATION TITLE SLIDE 1</a:t>
            </a:r>
            <a:endParaRPr lang="en-ZA">
              <a:effectLst/>
              <a:latin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15AC40-CBC9-D417-A941-746A37295DF8}"/>
              </a:ext>
            </a:extLst>
          </p:cNvPr>
          <p:cNvSpPr txBox="1">
            <a:spLocks/>
          </p:cNvSpPr>
          <p:nvPr/>
        </p:nvSpPr>
        <p:spPr>
          <a:xfrm>
            <a:off x="583963" y="5017760"/>
            <a:ext cx="9144000" cy="3493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ZA" sz="200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491018-D7C0-A48F-A1CF-900672C5A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0" y="3895725"/>
            <a:ext cx="9144000" cy="34937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Subtitle of presentation</a:t>
            </a:r>
            <a:endParaRPr lang="en-ZA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DE926CD-4805-78DE-3072-CD65F50A4F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3963" y="4915605"/>
            <a:ext cx="9144000" cy="349372"/>
          </a:xfrm>
        </p:spPr>
        <p:txBody>
          <a:bodyPr>
            <a:normAutofit/>
          </a:bodyPr>
          <a:lstStyle>
            <a:lvl1pPr marL="0" indent="0">
              <a:buNone/>
              <a:defRPr sz="17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24 January 2024 (change date)</a:t>
            </a:r>
            <a:endParaRPr lang="en-ZA">
              <a:effectLst/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31FCA2-38B9-E052-E8C4-4E507A965956}"/>
              </a:ext>
            </a:extLst>
          </p:cNvPr>
          <p:cNvSpPr txBox="1">
            <a:spLocks/>
          </p:cNvSpPr>
          <p:nvPr userDrawn="1"/>
        </p:nvSpPr>
        <p:spPr>
          <a:xfrm>
            <a:off x="583963" y="5017760"/>
            <a:ext cx="9144000" cy="34937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ZA" sz="200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68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33113-B0DA-5D90-3DAA-BBB99CD2C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FA720-BF94-9AE6-A705-EF5CEA2B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ECE8B1-BE2C-1B98-4696-972EF78C6E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963" y="3255219"/>
            <a:ext cx="9144000" cy="477837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DIVIDER TITLE SLIDE 1</a:t>
            </a:r>
            <a:endParaRPr lang="en-ZA"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FA608F5-20B2-B1B3-359C-530923249D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0" y="3895725"/>
            <a:ext cx="9144000" cy="34937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Subtitle if necessary</a:t>
            </a:r>
            <a:endParaRPr lang="en-ZA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1267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15881B-F1F3-70F1-24D7-C4D582130A4A}"/>
              </a:ext>
            </a:extLst>
          </p:cNvPr>
          <p:cNvPicPr/>
          <p:nvPr userDrawn="1"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62F115-0DBA-0C53-8C78-500B6C34EF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5" r="5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6F9F17-7110-B7A9-80B7-633E0B10D4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3963" y="3255219"/>
            <a:ext cx="9144000" cy="477837"/>
          </a:xfrm>
        </p:spPr>
        <p:txBody>
          <a:bodyPr anchor="t">
            <a:noAutofit/>
          </a:bodyPr>
          <a:lstStyle>
            <a:lvl1pPr algn="l">
              <a:defRPr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DIVIDER TITLE SLIDE 2</a:t>
            </a:r>
            <a:endParaRPr lang="en-ZA">
              <a:effectLst/>
              <a:latin typeface="Arial" panose="020B060402020202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200F6B6-1E8A-592D-414A-360CF70624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4200" y="3895725"/>
            <a:ext cx="9144000" cy="34937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r>
              <a:rPr lang="en-ZA" b="1">
                <a:effectLst/>
                <a:latin typeface="Arial" panose="020B0604020202020204" pitchFamily="34" charset="0"/>
              </a:rPr>
              <a:t>Subtitle if necessary</a:t>
            </a:r>
            <a:endParaRPr lang="en-ZA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655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780A7B6-5AC4-3405-2529-65E88D76FD9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F3810DEA-2AFE-B1CE-7501-AC8851801F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3C92E2-B7C9-6869-0F9C-1F7DDC42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1625F4-65BE-2766-3D44-52B2C247CE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1108375"/>
            <a:ext cx="10306918" cy="8197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56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the introductory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2282CF-1F59-96F6-0FB6-7C68EEEA05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8463" y="2100562"/>
            <a:ext cx="10307637" cy="2268538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443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7E52349-E278-F2B7-1C78-0B1B796F3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5831D16-B70A-93C9-E5DA-FB691033A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4DB906-81BC-B195-F546-46225404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3FB3E4AD-9898-AE8E-8BB6-003B9B2ED3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8463" y="1108375"/>
            <a:ext cx="10306918" cy="819719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rgbClr val="0056A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Main Point – Arial Bold, Richfield Blue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5FE65A1-5771-7385-AE62-00E11FEC11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8463" y="2100562"/>
            <a:ext cx="10307637" cy="2268538"/>
          </a:xfrm>
        </p:spPr>
        <p:txBody>
          <a:bodyPr numCol="2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edit sub-points, Arial Regular</a:t>
            </a:r>
          </a:p>
        </p:txBody>
      </p:sp>
    </p:spTree>
    <p:extLst>
      <p:ext uri="{BB962C8B-B14F-4D97-AF65-F5344CB8AC3E}">
        <p14:creationId xmlns:p14="http://schemas.microsoft.com/office/powerpoint/2010/main" val="10465611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1B42223-6F91-4DBE-D81C-A9029F8C6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1EE9467-2617-8DB5-87E0-2FA2937C5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778AD4F-AA49-1F07-E5E2-2DC62B980C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7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2FA83B1C-BC05-02BA-8FC2-682DC8EA58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2441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4CEC19D-E327-D329-2CA8-F308F5BA32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43548" y="993774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3A5450C9-1259-B0A7-008E-6DFD88D868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5287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7D457A3A-A983-AF6C-ED2C-AE6C8C6FD2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2441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20F0E9E4-AFA8-401F-E074-2163846159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43548" y="2676800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5F2AD072-4128-124F-8131-E686B86967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5287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729573AC-428F-5F20-A85F-227965AF8B5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2441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3F1EB575-ED88-B4F5-3D45-BD789E75B95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43548" y="4359826"/>
            <a:ext cx="2116800" cy="1536700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3FB34-13F9-2A59-AD53-8E7090DD1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CA012B3-3E9C-5A76-342A-590C637C8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2855" y="993774"/>
            <a:ext cx="4162097" cy="3375326"/>
          </a:xfrm>
        </p:spPr>
        <p:txBody>
          <a:bodyPr numCol="1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add sub-points</a:t>
            </a:r>
          </a:p>
        </p:txBody>
      </p:sp>
    </p:spTree>
    <p:extLst>
      <p:ext uri="{BB962C8B-B14F-4D97-AF65-F5344CB8AC3E}">
        <p14:creationId xmlns:p14="http://schemas.microsoft.com/office/powerpoint/2010/main" val="3622528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B17681D-EF23-467A-771C-6B086E2AFF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9163DA28-F0F2-FA1C-633B-7EE4A84E3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B243000-F239-1559-E626-31A2296B85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5286" y="993774"/>
            <a:ext cx="6755061" cy="4902752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1981C-785B-17FD-F132-15ECD87D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3" y="304740"/>
            <a:ext cx="10307128" cy="299109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4317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0CD96050-3A24-F712-4F6A-C4D863B752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72855" y="993774"/>
            <a:ext cx="4162097" cy="3375326"/>
          </a:xfrm>
        </p:spPr>
        <p:txBody>
          <a:bodyPr numCol="1">
            <a:normAutofit/>
          </a:bodyPr>
          <a:lstStyle>
            <a:lvl1pPr marL="342900" indent="-342900">
              <a:buFont typeface="+mj-lt"/>
              <a:buAutoNum type="arabicPeriod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here to add sub-points</a:t>
            </a:r>
          </a:p>
        </p:txBody>
      </p:sp>
    </p:spTree>
    <p:extLst>
      <p:ext uri="{BB962C8B-B14F-4D97-AF65-F5344CB8AC3E}">
        <p14:creationId xmlns:p14="http://schemas.microsoft.com/office/powerpoint/2010/main" val="126863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1CFF0-7800-BD34-098A-B0E3359E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76E7-6C90-7F59-AB4B-70300BBC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02DB-1E8A-0875-0AF8-0572C400F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D00F0-3E5C-C341-8A10-4DE16413CCFE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ADBD-15E1-2817-EB6B-BDCC5A64C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4BC8-D5CB-27E9-AB68-83BE7B063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07CB4-85B4-4046-94A0-3F89D27FA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825" r:id="rId2"/>
    <p:sldLayoutId id="2147483826" r:id="rId3"/>
    <p:sldLayoutId id="2147483772" r:id="rId4"/>
    <p:sldLayoutId id="2147483771" r:id="rId5"/>
    <p:sldLayoutId id="2147483770" r:id="rId6"/>
    <p:sldLayoutId id="2147483773" r:id="rId7"/>
    <p:sldLayoutId id="2147483723" r:id="rId8"/>
    <p:sldLayoutId id="2147483724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9A890-8526-C4CF-BF2E-4C61ACD0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0A6C4-8C00-C20B-D203-5AFAB62D4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18BA-E606-CED8-AEC4-B688A2D71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C9CD-0D8E-305D-1DC1-EC89D41E0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539C-42F0-F85B-5A14-892243D54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2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1CFF0-7800-BD34-098A-B0E3359E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76E7-6C90-7F59-AB4B-70300BBC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02DB-1E8A-0875-0AF8-0572C400F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ADBD-15E1-2817-EB6B-BDCC5A64C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4BC8-D5CB-27E9-AB68-83BE7B063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38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109366-411D-4636-CA47-6FA7C533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A69BA-37DF-8A54-DBA0-FCF1EDBDA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86B1-DB7A-1B93-0DB3-536DC93F3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43115-1928-975A-B5B1-787433BA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1821-4CE4-7C97-ABDE-02C7241EE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7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1CFF0-7800-BD34-098A-B0E3359E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76E7-6C90-7F59-AB4B-70300BBC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02DB-1E8A-0875-0AF8-0572C400F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D00F0-3E5C-C341-8A10-4DE16413CCFE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ADBD-15E1-2817-EB6B-BDCC5A64C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4BC8-D5CB-27E9-AB68-83BE7B063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07CB4-85B4-4046-94A0-3F89D27FA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5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7" r:id="rId2"/>
    <p:sldLayoutId id="2147483828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B9A890-8526-C4CF-BF2E-4C61ACD0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0A6C4-8C00-C20B-D203-5AFAB62D4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618BA-E606-CED8-AEC4-B688A2D71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A01B5-8BC9-F344-A46B-A42159EE57EA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5C9CD-0D8E-305D-1DC1-EC89D41E0B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539C-42F0-F85B-5A14-892243D54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32195-C258-254F-BCC5-974A94EAE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2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1CFF0-7800-BD34-098A-B0E3359E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F76E7-6C90-7F59-AB4B-70300BBC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502DB-1E8A-0875-0AF8-0572C400F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D00F0-3E5C-C341-8A10-4DE16413CC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6ADBD-15E1-2817-EB6B-BDCC5A64C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4BC8-D5CB-27E9-AB68-83BE7B063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07CB4-85B4-4046-94A0-3F89D27FAB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6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109366-411D-4636-CA47-6FA7C5334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A69BA-37DF-8A54-DBA0-FCF1EDBDA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86B1-DB7A-1B93-0DB3-536DC93F3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234CB-4FFA-4C43-93B5-71F2BF0DE217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43115-1928-975A-B5B1-787433BA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1821-4CE4-7C97-ABDE-02C7241EEC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EA6DC-6863-8949-96FE-C1EF81243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6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A557A-AEBB-F2F5-FB6E-3078A4E3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533B-CB10-744A-6F47-888EB9946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44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hat.openai.com/" TargetMode="External"/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how.com/" TargetMode="External"/><Relationship Id="rId2" Type="http://schemas.openxmlformats.org/officeDocument/2006/relationships/hyperlink" Target="http://smallbusiness.chron.com/" TargetMode="External"/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graphic design&#10;&#10;Description automatically generated">
            <a:extLst>
              <a:ext uri="{FF2B5EF4-FFF2-40B4-BE49-F238E27FC236}">
                <a16:creationId xmlns:a16="http://schemas.microsoft.com/office/drawing/2014/main" id="{AE85D218-5E49-52CC-5440-BFBDE61E3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87452A84-85D4-72D4-82FE-F8C1D1C55030}"/>
              </a:ext>
            </a:extLst>
          </p:cNvPr>
          <p:cNvSpPr txBox="1">
            <a:spLocks/>
          </p:cNvSpPr>
          <p:nvPr/>
        </p:nvSpPr>
        <p:spPr>
          <a:xfrm>
            <a:off x="1364234" y="2062036"/>
            <a:ext cx="6577823" cy="15168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>
                <a:solidFill>
                  <a:schemeClr val="tx2"/>
                </a:solidFill>
                <a:latin typeface="Metric Bold"/>
              </a:rPr>
              <a:t>AAA REFERENCING SESSION</a:t>
            </a:r>
            <a:endParaRPr lang="en-US" sz="4800" b="1">
              <a:solidFill>
                <a:schemeClr val="tx2"/>
              </a:solidFill>
              <a:latin typeface="Metric Bold" panose="020B0503030202060203" pitchFamily="34" charset="77"/>
            </a:endParaRPr>
          </a:p>
          <a:p>
            <a:pPr>
              <a:lnSpc>
                <a:spcPct val="80000"/>
              </a:lnSpc>
            </a:pPr>
            <a:endParaRPr lang="en-US" sz="4800" b="1">
              <a:solidFill>
                <a:schemeClr val="tx2"/>
              </a:solidFill>
              <a:latin typeface="Metric Bold" panose="020B0503030202060203" pitchFamily="34" charset="77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0BE8628-1D6C-B389-A6BE-CD5873BB2DF3}"/>
              </a:ext>
            </a:extLst>
          </p:cNvPr>
          <p:cNvSpPr txBox="1">
            <a:spLocks/>
          </p:cNvSpPr>
          <p:nvPr/>
        </p:nvSpPr>
        <p:spPr>
          <a:xfrm>
            <a:off x="1271767" y="3578864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300">
                <a:solidFill>
                  <a:srgbClr val="131747"/>
                </a:solidFill>
                <a:latin typeface="Metric Regular"/>
              </a:rPr>
              <a:t>Havard Referencing</a:t>
            </a:r>
            <a:endParaRPr lang="en-US" sz="3300">
              <a:solidFill>
                <a:srgbClr val="131747"/>
              </a:solidFill>
              <a:latin typeface="Metric Regular" panose="020B0503030202060203" pitchFamily="34" charset="77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5E7044D8-6A99-07FA-3B87-37D2889C1534}"/>
              </a:ext>
            </a:extLst>
          </p:cNvPr>
          <p:cNvSpPr txBox="1">
            <a:spLocks/>
          </p:cNvSpPr>
          <p:nvPr/>
        </p:nvSpPr>
        <p:spPr>
          <a:xfrm>
            <a:off x="1271767" y="4407725"/>
            <a:ext cx="9144000" cy="417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>
                <a:solidFill>
                  <a:srgbClr val="131747"/>
                </a:solidFill>
                <a:latin typeface="Metric Regular"/>
              </a:rPr>
              <a:t>28 February 2026 </a:t>
            </a:r>
          </a:p>
        </p:txBody>
      </p:sp>
    </p:spTree>
    <p:extLst>
      <p:ext uri="{BB962C8B-B14F-4D97-AF65-F5344CB8AC3E}">
        <p14:creationId xmlns:p14="http://schemas.microsoft.com/office/powerpoint/2010/main" val="1442720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5716DEE8-BAE3-4F18-AD13-FB3DBF79D8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4" r="43557" b="-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EDED9-CF59-8916-328F-A71DE891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ZA" sz="3400"/>
              <a:t>6. Scientific and Technical Sources</a:t>
            </a:r>
            <a:br>
              <a:rPr lang="en-ZA" sz="3400"/>
            </a:br>
            <a:endParaRPr lang="en-US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50696-499A-30F5-7A27-0F1BAD38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/>
              <a:t>Laboratory manuals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Technical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Data sets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Computer software and programming languages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07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104C9-B827-4A46-5B5B-B30E367F4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7. AI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2D0A7-C7AF-73A6-FCB5-6384908F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/>
              <a:t>AI Writing Tools like Chat GPT and Claude</a:t>
            </a:r>
          </a:p>
          <a:p>
            <a:r>
              <a:rPr lang="en-US"/>
              <a:t>Machine Learning Algorithms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41E54-0341-8841-3792-1CF026A3F7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23" r="1932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7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68B1-6885-2A44-9003-935C4DA7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REFERENCING FORMAT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CB7F0-E2BD-A6CE-FC6F-853E9B8C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301" y="1412877"/>
            <a:ext cx="10515600" cy="45719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ZA" sz="2200" i="1">
              <a:latin typeface="Calibri,Bold"/>
            </a:endParaRPr>
          </a:p>
          <a:p>
            <a:pPr marL="0" indent="0" algn="ctr">
              <a:buNone/>
            </a:pPr>
            <a:r>
              <a:rPr lang="en-ZA" sz="2200" b="1" i="1">
                <a:latin typeface="Calibri,Bold"/>
              </a:rPr>
              <a:t>There are two parts to the Harvard System, one relates to </a:t>
            </a:r>
            <a:r>
              <a:rPr lang="en-ZA" sz="2200" b="1" i="1">
                <a:solidFill>
                  <a:srgbClr val="FF0000"/>
                </a:solidFill>
                <a:latin typeface="Calibri,Bold"/>
              </a:rPr>
              <a:t>in-text referencing </a:t>
            </a:r>
            <a:r>
              <a:rPr lang="en-ZA" sz="2200" b="1" i="1">
                <a:latin typeface="Calibri,Bold"/>
              </a:rPr>
              <a:t>and the other </a:t>
            </a:r>
            <a:r>
              <a:rPr lang="en-ZA" sz="2200" i="1">
                <a:latin typeface="Calibri,Bold"/>
              </a:rPr>
              <a:t>to the </a:t>
            </a:r>
            <a:r>
              <a:rPr lang="en-ZA" sz="2200" b="1" i="1">
                <a:solidFill>
                  <a:srgbClr val="FF0000"/>
                </a:solidFill>
                <a:latin typeface="Calibri,Bold"/>
              </a:rPr>
              <a:t>reference list/bibliography</a:t>
            </a:r>
            <a:r>
              <a:rPr lang="en-ZA" sz="2200" i="1">
                <a:solidFill>
                  <a:srgbClr val="FF0000"/>
                </a:solidFill>
                <a:latin typeface="Calibri,Bold"/>
              </a:rPr>
              <a:t> </a:t>
            </a:r>
            <a:r>
              <a:rPr lang="en-ZA" sz="2200" b="1" i="1">
                <a:latin typeface="Calibri,Bold"/>
              </a:rPr>
              <a:t>that appears at the end of the text. </a:t>
            </a:r>
            <a:endParaRPr lang="en-ZA" sz="2200" b="1" i="1">
              <a:effectLst/>
            </a:endParaRPr>
          </a:p>
          <a:p>
            <a:pPr marL="0" indent="0" algn="ctr">
              <a:buNone/>
            </a:pPr>
            <a:endParaRPr lang="en-ZA" sz="2200">
              <a:solidFill>
                <a:srgbClr val="1E3863"/>
              </a:solidFill>
              <a:latin typeface="Calibri,Bold"/>
            </a:endParaRPr>
          </a:p>
          <a:p>
            <a:pPr marL="0" indent="0" algn="ctr">
              <a:buNone/>
            </a:pPr>
            <a:r>
              <a:rPr lang="en-ZA" sz="2200" b="1">
                <a:solidFill>
                  <a:srgbClr val="00B0F0"/>
                </a:solidFill>
                <a:latin typeface="Calibri,Bold"/>
              </a:rPr>
              <a:t>In-text Referencing</a:t>
            </a:r>
            <a:r>
              <a:rPr lang="en-ZA" sz="2200" b="1">
                <a:solidFill>
                  <a:srgbClr val="1E3863"/>
                </a:solidFill>
                <a:latin typeface="Calibri,Bold"/>
              </a:rPr>
              <a:t>: </a:t>
            </a:r>
          </a:p>
          <a:p>
            <a:pPr marL="0" indent="0" algn="ctr">
              <a:buNone/>
            </a:pPr>
            <a:endParaRPr lang="en-ZA" sz="2200">
              <a:effectLst/>
            </a:endParaRPr>
          </a:p>
          <a:p>
            <a:pPr marL="0" indent="0" algn="ctr">
              <a:buNone/>
            </a:pPr>
            <a:r>
              <a:rPr lang="en-ZA" sz="2200" b="1">
                <a:solidFill>
                  <a:srgbClr val="1E3863"/>
                </a:solidFill>
                <a:latin typeface="Calibri,Bold"/>
              </a:rPr>
              <a:t>Generally, in-text referencing follows two major patterns, which are used irrespective of the source of the information: </a:t>
            </a:r>
            <a:endParaRPr lang="en-ZA" sz="2200" b="1">
              <a:effectLst/>
            </a:endParaRPr>
          </a:p>
          <a:p>
            <a:pPr marL="0" indent="0" algn="ctr">
              <a:buNone/>
            </a:pPr>
            <a:r>
              <a:rPr lang="en-ZA" sz="2200" b="1">
                <a:latin typeface="Calibri" panose="020F0502020204030204" pitchFamily="34" charset="0"/>
              </a:rPr>
              <a:t>1. (Surname, year: page number) In this format, the surname is written, followed by year of publication and thereafter the page number. All information is carefully punctuated and enclosed in a bracket after a statement or idea gleaned from a particular text e.g.: </a:t>
            </a:r>
          </a:p>
          <a:p>
            <a:pPr marL="0" indent="0" algn="ctr">
              <a:buNone/>
            </a:pPr>
            <a:endParaRPr lang="en-ZA" sz="2200">
              <a:effectLst/>
            </a:endParaRPr>
          </a:p>
          <a:p>
            <a:pPr marL="0" indent="0">
              <a:buNone/>
            </a:pPr>
            <a:r>
              <a:rPr lang="en-ZA" sz="2200" b="1">
                <a:solidFill>
                  <a:srgbClr val="1E3863"/>
                </a:solidFill>
                <a:latin typeface="Calibri,Bold"/>
              </a:rPr>
              <a:t>Branding plays an important part during any marketing campaign</a:t>
            </a:r>
            <a:endParaRPr lang="en-US" sz="2200"/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8496569" y="5445123"/>
            <a:ext cx="239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>
                <a:ln>
                  <a:noFill/>
                </a:ln>
                <a:solidFill>
                  <a:srgbClr val="1E3863"/>
                </a:solidFill>
                <a:effectLst/>
                <a:uLnTx/>
                <a:uFillTx/>
                <a:latin typeface="Calibri,Bold"/>
                <a:ea typeface="+mn-ea"/>
                <a:cs typeface="+mn-cs"/>
              </a:rPr>
              <a:t>(Kotler, 2013: 70). </a:t>
            </a:r>
            <a:endParaRPr kumimoji="0" lang="en-ZA" sz="2000" b="1" i="0" u="none" strike="noStrike" kern="1200" cap="none" spc="0" normalizeH="0" baseline="0" noProof="0">
              <a:ln>
                <a:noFill/>
              </a:ln>
              <a:solidFill>
                <a:srgbClr val="0431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768B1-6885-2A44-9003-935C4DA77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REFERENCING FORMAT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CB7F0-E2BD-A6CE-FC6F-853E9B8C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301" y="1412876"/>
            <a:ext cx="10515600" cy="52337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2. Surname (Year: Page number) in this format, the writer generally prefixes the author’s name. This is followed </a:t>
            </a:r>
          </a:p>
          <a:p>
            <a:pPr marL="0" indent="0" algn="ctr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by the year and page number enclosed in a bracket e.g.:</a:t>
            </a:r>
          </a:p>
          <a:p>
            <a:pPr marL="0" indent="0" algn="ctr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General rules for in-text referencing: </a:t>
            </a:r>
          </a:p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 surnames of authors only.</a:t>
            </a:r>
          </a:p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Avoid initials, titles and first names [Use these only in the bibliography/reference list]</a:t>
            </a:r>
          </a:p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provide full pagination details i.e. year of publication and page number.</a:t>
            </a:r>
          </a:p>
          <a:p>
            <a:pPr algn="ctr"/>
            <a:r>
              <a:rPr lang="en-US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multiple authors use et al. only after first citation of all authors</a:t>
            </a:r>
            <a:r>
              <a:rPr lang="en-US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the punctuation of et al. inside brackets and outside brackets e.g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First citation: Maharaj,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Madibe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Hlophe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 (2010: 78) believe that… (Note all surnames of all authors are cited)</a:t>
            </a:r>
          </a:p>
          <a:p>
            <a:pPr marL="0" indent="0">
              <a:buNone/>
            </a:pP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Second citation: Maharaj et al. (2010: 78) believe that… A full stop and a comma inside brackets follow note full stop after et al. outside bracket and compare with (Maharaj et al., 2010: 78). </a:t>
            </a:r>
          </a:p>
          <a:p>
            <a:pPr marL="0" indent="0">
              <a:buNone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806301" y="2429385"/>
            <a:ext cx="103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According to Kotler (2013: 90),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branding plays an important part during any marketing campaign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1" i="0" u="none" strike="noStrike" kern="1200" cap="none" spc="0" normalizeH="0" baseline="0" noProof="0">
              <a:ln>
                <a:noFill/>
              </a:ln>
              <a:solidFill>
                <a:srgbClr val="04317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1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768B1-6885-2A44-9003-935C4DA7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REFERENCING FORMAT cont.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CB7F0-E2BD-A6CE-FC6F-853E9B8C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In-text referencing from the WWW and Online Sources: 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Some articles are published in print only, some in print and online, some online and the www only. In all instances, it is imperative to provide the following details: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The author’s surname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Year of publication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Page number </a:t>
            </a:r>
          </a:p>
          <a:p>
            <a:pPr marL="0" indent="0">
              <a:buNone/>
            </a:pPr>
            <a:endParaRPr lang="en-US" sz="1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In cases where there is missing information, use the following: </a:t>
            </a:r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Examples of in-text and bibliography In-text Referencing:</a:t>
            </a:r>
          </a:p>
          <a:p>
            <a:pPr marL="0" indent="0">
              <a:buNone/>
            </a:pP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en-ZA" sz="1400" i="1">
              <a:latin typeface="Calibri,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048" y="2828513"/>
            <a:ext cx="5458968" cy="120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5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365928-891C-FC15-6E7A-E0C97C6A9CB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REFERENCING FORMAT cont.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864608" y="1690658"/>
          <a:ext cx="6846364" cy="3325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24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2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33">
                <a:tc gridSpan="2">
                  <a:txBody>
                    <a:bodyPr/>
                    <a:lstStyle/>
                    <a:p>
                      <a:pPr marR="386715" algn="ctr">
                        <a:lnSpc>
                          <a:spcPts val="1275"/>
                        </a:lnSpc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In-text Referencing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315">
                        <a:lnSpc>
                          <a:spcPts val="1275"/>
                        </a:lnSpc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Bibliography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767">
                <a:tc>
                  <a:txBody>
                    <a:bodyPr/>
                    <a:lstStyle/>
                    <a:p>
                      <a:pPr marL="68580">
                        <a:lnSpc>
                          <a:spcPts val="1275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en-ZA" sz="1200" b="1" spc="-1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book</a:t>
                      </a:r>
                      <a:r>
                        <a:rPr lang="en-ZA" sz="1200" b="1" spc="-1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lang="en-ZA" sz="1200" b="1" spc="-1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</a:t>
                      </a: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single</a:t>
                      </a:r>
                      <a:r>
                        <a:rPr lang="en-ZA" sz="1200" b="1" spc="-3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author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5"/>
                        </a:lnSpc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Smith</a:t>
                      </a:r>
                      <a:r>
                        <a:rPr lang="en-ZA" sz="1200" b="1" spc="-3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(2010:58)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claimed</a:t>
                      </a:r>
                      <a:r>
                        <a:rPr lang="en-ZA" sz="1200" b="1" spc="-4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lang="en-ZA" sz="1200" b="1" spc="-3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…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5"/>
                        </a:lnSpc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Smith,</a:t>
                      </a:r>
                      <a:r>
                        <a:rPr lang="en-ZA" sz="1200" b="1" spc="-1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D.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(2010).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Elements of</a:t>
                      </a:r>
                      <a:r>
                        <a:rPr lang="en-ZA" sz="1200" b="1" i="1" spc="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Management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.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London:</a:t>
                      </a:r>
                      <a:r>
                        <a:rPr lang="en-ZA" sz="1200" b="1" spc="-3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McMillan.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564">
                <a:tc>
                  <a:txBody>
                    <a:bodyPr/>
                    <a:lstStyle/>
                    <a:p>
                      <a:pPr marL="68580">
                        <a:lnSpc>
                          <a:spcPts val="1275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en-ZA" sz="1200" b="1" spc="-2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book</a:t>
                      </a:r>
                      <a:r>
                        <a:rPr lang="en-ZA" sz="1200" b="1" spc="-1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8580" marR="818515">
                        <a:lnSpc>
                          <a:spcPct val="152700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lti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le  authors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5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Mitchell</a:t>
                      </a:r>
                      <a:r>
                        <a:rPr lang="en-ZA" sz="1200" b="1" spc="-4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lang="en-ZA" sz="1200" b="1" spc="-2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Smith</a:t>
                      </a:r>
                    </a:p>
                    <a:p>
                      <a:pPr marL="67945" marR="636905">
                        <a:lnSpc>
                          <a:spcPct val="152700"/>
                        </a:lnSpc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(2012:100) indicated </a:t>
                      </a:r>
                      <a:r>
                        <a:rPr lang="en-ZA" sz="1200" b="1" spc="-23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that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…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5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Mitchell,</a:t>
                      </a:r>
                      <a:r>
                        <a:rPr lang="en-ZA" sz="1200" b="1" spc="-2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J.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Smith,</a:t>
                      </a:r>
                      <a:r>
                        <a:rPr lang="en-ZA" sz="1200" b="1" spc="-1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D.</a:t>
                      </a:r>
                      <a:r>
                        <a:rPr lang="en-ZA" sz="1200" b="1" spc="-1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(2012).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Decision</a:t>
                      </a:r>
                      <a:r>
                        <a:rPr lang="en-ZA" sz="1200" b="1" i="1" spc="-1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theory: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7945" marR="537210">
                        <a:lnSpc>
                          <a:spcPct val="152700"/>
                        </a:lnSpc>
                      </a:pP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conduct, </a:t>
                      </a:r>
                      <a:r>
                        <a:rPr lang="en-ZA" sz="1200" b="1" i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critique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and utilization.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ZA" sz="1200" b="1" spc="-7" baseline="31746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rd</a:t>
                      </a:r>
                      <a:r>
                        <a:rPr lang="en-ZA" sz="1200" b="1" baseline="31746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Edition.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New </a:t>
                      </a:r>
                      <a:r>
                        <a:rPr lang="en-ZA" sz="1200" b="1" spc="-23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York: Bantam</a:t>
                      </a:r>
                      <a:r>
                        <a:rPr lang="en-ZA" sz="1200" b="1" spc="-1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Books.</a:t>
                      </a: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767">
                <a:tc>
                  <a:txBody>
                    <a:bodyPr/>
                    <a:lstStyle/>
                    <a:p>
                      <a:pPr marL="68580">
                        <a:lnSpc>
                          <a:spcPts val="1275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lang="en-ZA" sz="1200" b="1" spc="-2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u="sng" spc="-5">
                          <a:solidFill>
                            <a:srgbClr val="00206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book</a:t>
                      </a:r>
                      <a:r>
                        <a:rPr lang="en-ZA" sz="1200" b="1" u="sng" spc="-15">
                          <a:solidFill>
                            <a:srgbClr val="00206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no</a:t>
                      </a:r>
                      <a:r>
                        <a:rPr lang="en-ZA" sz="1200" b="1" spc="-2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author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5"/>
                        </a:lnSpc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lang="en-ZA" sz="1200" b="1" spc="-1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concise</a:t>
                      </a:r>
                      <a:r>
                        <a:rPr lang="en-ZA" sz="1200" b="1" spc="-20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South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ZA" sz="1200" b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African</a:t>
                      </a:r>
                      <a:r>
                        <a:rPr lang="en-ZA" sz="1200" b="1" spc="-3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Dictionary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75"/>
                        </a:lnSpc>
                      </a:pP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Anonymous.</a:t>
                      </a:r>
                      <a:r>
                        <a:rPr lang="en-ZA" sz="1200" b="1" spc="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(2013).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lang="en-ZA" sz="1200" b="1" i="1" spc="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concise</a:t>
                      </a:r>
                      <a:r>
                        <a:rPr lang="en-ZA" sz="1200" b="1" i="1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South</a:t>
                      </a:r>
                      <a:r>
                        <a:rPr lang="en-ZA" sz="1200" b="1" i="1" spc="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African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lang="en-ZA" sz="1200" b="1" i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dictionary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. Cape</a:t>
                      </a:r>
                      <a:r>
                        <a:rPr lang="en-ZA" sz="1200" b="1" spc="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ZA" sz="1200" b="1" spc="-5">
                          <a:solidFill>
                            <a:srgbClr val="002060"/>
                          </a:solidFill>
                          <a:latin typeface="Calibri"/>
                          <a:cs typeface="Calibri"/>
                        </a:rPr>
                        <a:t>Town: MacMillan.</a:t>
                      </a:r>
                      <a:endParaRPr lang="en-ZA" sz="1200" b="1">
                        <a:solidFill>
                          <a:srgbClr val="00206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774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94046-AEC6-AA85-515A-30E9439F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ZA" sz="3700"/>
              <a:t>Harvard Referencing Guide for AI</a:t>
            </a:r>
            <a:br>
              <a:rPr lang="en-ZA" sz="3700"/>
            </a:b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0CC6-7885-4A8C-823B-AF196A94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ZA" b="1"/>
              <a:t>In-text Citation</a:t>
            </a:r>
          </a:p>
          <a:p>
            <a:r>
              <a:rPr lang="en-ZA"/>
              <a:t>When referencing AI tools like ChatGPT or Claude in your text, treat them as you would a website without a personal author. Use the name of the AI tool and the year of your interaction:</a:t>
            </a:r>
          </a:p>
          <a:p>
            <a:pPr marL="0" indent="0">
              <a:buNone/>
            </a:pPr>
            <a:endParaRPr lang="en-ZA"/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(ChatGPT, 2023) or (Claude, 2023)</a:t>
            </a:r>
          </a:p>
          <a:p>
            <a:r>
              <a:rPr lang="en-ZA"/>
              <a:t>If you're directly quoting the AI, include the date of your interaction: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ChatGPT (2023) stated, "..."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Green dialogue boxes">
            <a:extLst>
              <a:ext uri="{FF2B5EF4-FFF2-40B4-BE49-F238E27FC236}">
                <a16:creationId xmlns:a16="http://schemas.microsoft.com/office/drawing/2014/main" id="{3C19B02C-8345-67DD-DC4D-CA735660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62" r="20588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9434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94046-AEC6-AA85-515A-30E9439F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ZA" sz="3400"/>
              <a:t>Harvard Referencing Guide for AI Tools</a:t>
            </a:r>
            <a:br>
              <a:rPr lang="en-ZA" sz="3400"/>
            </a:br>
            <a:endParaRPr lang="en-US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0CC6-7885-4A8C-823B-AF196A94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602" y="2476367"/>
            <a:ext cx="5046331" cy="403143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ZA" sz="1300" b="1"/>
              <a:t>Reference List Entry</a:t>
            </a:r>
          </a:p>
          <a:p>
            <a:r>
              <a:rPr lang="en-ZA" sz="1300"/>
              <a:t>In your reference list, include the following information:</a:t>
            </a:r>
          </a:p>
          <a:p>
            <a:pPr>
              <a:buFont typeface="+mj-lt"/>
              <a:buAutoNum type="arabicPeriod"/>
            </a:pPr>
            <a:r>
              <a:rPr lang="en-ZA" sz="1300"/>
              <a:t>Name of the AI tool</a:t>
            </a:r>
          </a:p>
          <a:p>
            <a:pPr>
              <a:buFont typeface="+mj-lt"/>
              <a:buAutoNum type="arabicPeriod"/>
            </a:pPr>
            <a:r>
              <a:rPr lang="en-ZA" sz="1300"/>
              <a:t>Year of interaction (in parentheses)</a:t>
            </a:r>
          </a:p>
          <a:p>
            <a:pPr>
              <a:buFont typeface="+mj-lt"/>
              <a:buAutoNum type="arabicPeriod"/>
            </a:pPr>
            <a:r>
              <a:rPr lang="en-ZA" sz="1300"/>
              <a:t>Title of the interaction or prompt (in italics)</a:t>
            </a:r>
          </a:p>
          <a:p>
            <a:pPr>
              <a:buFont typeface="+mj-lt"/>
              <a:buAutoNum type="arabicPeriod"/>
            </a:pPr>
            <a:r>
              <a:rPr lang="en-ZA" sz="1300"/>
              <a:t>[AI chatbot] in square brackets</a:t>
            </a:r>
          </a:p>
          <a:p>
            <a:pPr>
              <a:buFont typeface="+mj-lt"/>
              <a:buAutoNum type="arabicPeriod"/>
            </a:pPr>
            <a:r>
              <a:rPr lang="en-ZA" sz="1300"/>
              <a:t>Available at: URL (if applicable)</a:t>
            </a:r>
          </a:p>
          <a:p>
            <a:pPr>
              <a:buFont typeface="+mj-lt"/>
              <a:buAutoNum type="arabicPeriod"/>
            </a:pPr>
            <a:r>
              <a:rPr lang="en-ZA" sz="1300"/>
              <a:t>(Accessed: date)</a:t>
            </a:r>
          </a:p>
          <a:p>
            <a:r>
              <a:rPr lang="en-ZA" sz="1300"/>
              <a:t>Example for ChatGPT:</a:t>
            </a:r>
          </a:p>
          <a:p>
            <a:r>
              <a:rPr lang="en-ZA" sz="1300"/>
              <a:t>ChatGPT (2023) </a:t>
            </a:r>
            <a:r>
              <a:rPr lang="en-ZA" sz="1300" i="1"/>
              <a:t>Conversation about artificial intelligence ethics</a:t>
            </a:r>
            <a:r>
              <a:rPr lang="en-ZA" sz="1300"/>
              <a:t> [AI chatbot]. Available at: </a:t>
            </a:r>
            <a:r>
              <a:rPr lang="en-ZA" sz="1300">
                <a:hlinkClick r:id="rId2"/>
              </a:rPr>
              <a:t>https://chat.openai.com/</a:t>
            </a:r>
            <a:r>
              <a:rPr lang="en-ZA" sz="1300"/>
              <a:t> (Accessed: 20 August 2023).</a:t>
            </a:r>
          </a:p>
          <a:p>
            <a:r>
              <a:rPr lang="en-ZA" sz="1300"/>
              <a:t>Example for Claude:</a:t>
            </a:r>
          </a:p>
          <a:p>
            <a:r>
              <a:rPr lang="en-ZA" sz="1300"/>
              <a:t>Claude (2023) </a:t>
            </a:r>
            <a:r>
              <a:rPr lang="en-ZA" sz="1300" i="1"/>
              <a:t>Discussion on referencing AI in academic work</a:t>
            </a:r>
            <a:r>
              <a:rPr lang="en-ZA" sz="1300"/>
              <a:t> [AI chatbot]. (Accessed: 20 August 2023).</a:t>
            </a:r>
          </a:p>
          <a:p>
            <a:pPr marL="0" indent="0">
              <a:buNone/>
            </a:pPr>
            <a:endParaRPr lang="en-US" sz="1000"/>
          </a:p>
        </p:txBody>
      </p:sp>
      <p:pic>
        <p:nvPicPr>
          <p:cNvPr id="5" name="Picture 4" descr="A colorful squares and lines&#10;&#10;Description automatically generated">
            <a:extLst>
              <a:ext uri="{FF2B5EF4-FFF2-40B4-BE49-F238E27FC236}">
                <a16:creationId xmlns:a16="http://schemas.microsoft.com/office/drawing/2014/main" id="{B379C754-FCA1-AFD4-0612-073AAAE8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28" r="17312" b="-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62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94046-AEC6-AA85-515A-30E9439F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en-ZA" sz="3200"/>
              <a:t>Harvard Referencing Guide for AI Tools</a:t>
            </a:r>
            <a:br>
              <a:rPr lang="en-ZA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0CC6-7885-4A8C-823B-AF196A94F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ZA" sz="1600" b="1"/>
              <a:t>Additional Considerations</a:t>
            </a:r>
          </a:p>
          <a:p>
            <a:pPr>
              <a:buFont typeface="+mj-lt"/>
              <a:buAutoNum type="arabicPeriod"/>
            </a:pPr>
            <a:r>
              <a:rPr lang="en-ZA" sz="1600"/>
              <a:t>Always check with your institution or publisher for specific guidelines on citing AI tools, as standards may vary.</a:t>
            </a:r>
          </a:p>
          <a:p>
            <a:pPr>
              <a:buFont typeface="+mj-lt"/>
              <a:buAutoNum type="arabicPeriod"/>
            </a:pPr>
            <a:r>
              <a:rPr lang="en-ZA" sz="1600"/>
              <a:t>Be transparent about your use of AI tools in your methodology or a note if required by your institution.</a:t>
            </a:r>
          </a:p>
          <a:p>
            <a:pPr>
              <a:buFont typeface="+mj-lt"/>
              <a:buAutoNum type="arabicPeriod"/>
            </a:pPr>
            <a:r>
              <a:rPr lang="en-ZA" sz="1600"/>
              <a:t>Consider including the specific prompt you used in an appendix, especially for research papers.</a:t>
            </a:r>
          </a:p>
          <a:p>
            <a:pPr>
              <a:buFont typeface="+mj-lt"/>
              <a:buAutoNum type="arabicPeriod"/>
            </a:pPr>
            <a:r>
              <a:rPr lang="en-ZA" sz="1600"/>
              <a:t>Remember that AI outputs can change over time, so including the date of access is crucial.</a:t>
            </a:r>
          </a:p>
          <a:p>
            <a:pPr>
              <a:buFont typeface="+mj-lt"/>
              <a:buAutoNum type="arabicPeriod"/>
            </a:pPr>
            <a:r>
              <a:rPr lang="en-ZA" sz="1600"/>
              <a:t>If the AI tool provides a specific conversation or session ID, consider including this in your reference for increased specificity.</a:t>
            </a:r>
          </a:p>
          <a:p>
            <a:pPr marL="0" indent="0">
              <a:buNone/>
            </a:pPr>
            <a:endParaRPr lang="en-US" sz="1600"/>
          </a:p>
        </p:txBody>
      </p:sp>
      <p:pic>
        <p:nvPicPr>
          <p:cNvPr id="5" name="Picture 4" descr="Calendar on table">
            <a:extLst>
              <a:ext uri="{FF2B5EF4-FFF2-40B4-BE49-F238E27FC236}">
                <a16:creationId xmlns:a16="http://schemas.microsoft.com/office/drawing/2014/main" id="{C5BFB6F6-E5F0-15BA-10AE-CCD3A5DB51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967" r="43134" b="-1"/>
          <a:stretch/>
        </p:blipFill>
        <p:spPr>
          <a:xfrm>
            <a:off x="7270812" y="10"/>
            <a:ext cx="4921187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895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4C0551-286F-180C-A5FA-2ED3C047A278}"/>
              </a:ext>
            </a:extLst>
          </p:cNvPr>
          <p:cNvSpPr txBox="1"/>
          <p:nvPr/>
        </p:nvSpPr>
        <p:spPr>
          <a:xfrm>
            <a:off x="838200" y="365125"/>
            <a:ext cx="1051560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REFERENCING FORMAT cont.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3690" y="2011363"/>
            <a:ext cx="8414808" cy="2306546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6760" marR="0" lvl="0" indent="0" algn="l" defTabSz="758952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B3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NOTE:</a:t>
            </a:r>
          </a:p>
          <a:p>
            <a:pPr marL="6760" marR="0" lvl="0" indent="0" algn="l" defTabSz="758952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94" b="0" i="0" u="none" strike="noStrike" kern="1200" cap="none" spc="0" normalizeH="0" baseline="0" noProof="0">
              <a:ln>
                <a:noFill/>
              </a:ln>
              <a:solidFill>
                <a:srgbClr val="B3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91367" marR="0" lvl="0" indent="-284607" algn="just" defTabSz="758952" rtl="0" eaLnBrk="1" fontAlgn="auto" latinLnBrk="0" hangingPunct="1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References in</a:t>
            </a:r>
            <a:r>
              <a:rPr kumimoji="0" lang="en-ZA" sz="1660" b="1" i="0" u="none" strike="noStrike" kern="1200" cap="none" spc="-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ZA" sz="1660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reference</a:t>
            </a:r>
            <a:r>
              <a:rPr kumimoji="0" lang="en-ZA" sz="1660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list</a:t>
            </a:r>
            <a:r>
              <a:rPr kumimoji="0" lang="en-ZA" sz="1660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should</a:t>
            </a: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NOT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be</a:t>
            </a:r>
            <a:r>
              <a:rPr kumimoji="0" lang="en-ZA" sz="1660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numbered</a:t>
            </a:r>
            <a:r>
              <a:rPr kumimoji="0" lang="en-ZA" sz="1660" b="1" i="0" u="none" strike="noStrike" kern="1200" cap="none" spc="-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lang="en-ZA" sz="1660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bulleted.</a:t>
            </a:r>
          </a:p>
          <a:p>
            <a:pPr marL="6760" marR="0" lvl="0" indent="0" algn="just" defTabSz="758952" rtl="0" eaLnBrk="1" fontAlgn="auto" latinLnBrk="0" hangingPunct="1">
              <a:lnSpc>
                <a:spcPct val="100000"/>
              </a:lnSpc>
              <a:spcBef>
                <a:spcPts val="49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60" b="1" i="0" u="none" strike="noStrike" kern="1200" cap="none" spc="0" normalizeH="0" baseline="0" noProof="0">
              <a:ln>
                <a:noFill/>
              </a:ln>
              <a:solidFill>
                <a:srgbClr val="00377B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Calibri"/>
            </a:endParaRPr>
          </a:p>
          <a:p>
            <a:pPr marL="291367" marR="1742375" lvl="0" indent="-284607" algn="just" defTabSz="758952" rtl="0" eaLnBrk="1" fontAlgn="auto" latinLnBrk="0" hangingPunct="1">
              <a:lnSpc>
                <a:spcPts val="1501"/>
              </a:lnSpc>
              <a:spcBef>
                <a:spcPts val="17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References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should be </a:t>
            </a: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in alphabetical 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order.</a:t>
            </a:r>
          </a:p>
          <a:p>
            <a:pPr marL="6760" marR="1742375" lvl="0" indent="0" algn="just" defTabSz="758952" rtl="0" eaLnBrk="1" fontAlgn="auto" latinLnBrk="0" hangingPunct="1">
              <a:lnSpc>
                <a:spcPts val="1501"/>
              </a:lnSpc>
              <a:spcBef>
                <a:spcPts val="17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-128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</a:p>
          <a:p>
            <a:pPr marL="291367" marR="1742375" lvl="0" indent="-284607" algn="just" defTabSz="758952" rtl="0" eaLnBrk="1" fontAlgn="auto" latinLnBrk="0" hangingPunct="1">
              <a:lnSpc>
                <a:spcPts val="1501"/>
              </a:lnSpc>
              <a:spcBef>
                <a:spcPts val="17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Pay</a:t>
            </a:r>
            <a:r>
              <a:rPr kumimoji="0" lang="en-ZA" sz="1660" b="1" i="0" u="none" strike="noStrike" kern="1200" cap="none" spc="-8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attention</a:t>
            </a:r>
            <a:r>
              <a:rPr kumimoji="0" lang="en-ZA" sz="1660" b="1" i="0" u="none" strike="noStrike" kern="1200" cap="none" spc="-8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660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lang="en-ZA" sz="1660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 punctuation.</a:t>
            </a:r>
            <a:endParaRPr kumimoji="0" lang="en-ZA" sz="1660" b="1" i="0" u="none" strike="noStrike" kern="1200" cap="none" spc="0" normalizeH="0" baseline="0" noProof="0">
              <a:ln>
                <a:noFill/>
              </a:ln>
              <a:solidFill>
                <a:srgbClr val="00377B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758952" rtl="0" eaLnBrk="1" fontAlgn="auto" latinLnBrk="0" hangingPunct="1">
              <a:lnSpc>
                <a:spcPct val="100000"/>
              </a:lnSpc>
              <a:spcBef>
                <a:spcPts val="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660" b="1" i="0" u="none" strike="noStrike" kern="1200" cap="none" spc="0" normalizeH="0" baseline="0" noProof="0">
              <a:ln>
                <a:noFill/>
              </a:ln>
              <a:solidFill>
                <a:srgbClr val="00377B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377B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050" name="Picture 2" descr="In-Text Citations - APA (7th Edition) Referencing Guide - Library Guides at  James Cook University">
            <a:extLst>
              <a:ext uri="{FF2B5EF4-FFF2-40B4-BE49-F238E27FC236}">
                <a16:creationId xmlns:a16="http://schemas.microsoft.com/office/drawing/2014/main" id="{AE8FC3E8-EE08-19CD-A158-9C978FF12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410" y="2187301"/>
            <a:ext cx="3984899" cy="39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C7641F-F1FC-1383-71FB-28863F5504D4}"/>
              </a:ext>
            </a:extLst>
          </p:cNvPr>
          <p:cNvSpPr txBox="1"/>
          <p:nvPr/>
        </p:nvSpPr>
        <p:spPr>
          <a:xfrm>
            <a:off x="2231699" y="4207466"/>
            <a:ext cx="4368301" cy="1611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3933" marR="0" lvl="0" indent="-237173" algn="l" defTabSz="758952" rtl="0" eaLnBrk="1" fontAlgn="auto" latinLnBrk="0" hangingPunct="1">
              <a:lnSpc>
                <a:spcPct val="100000"/>
              </a:lnSpc>
              <a:spcBef>
                <a:spcPts val="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A reference</a:t>
            </a:r>
            <a:r>
              <a:rPr kumimoji="0" lang="en-ZA" sz="1494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list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contains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ONLY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ALL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THOSE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SOURCES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CITED</a:t>
            </a:r>
            <a:r>
              <a:rPr kumimoji="0" lang="en-ZA" sz="1494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ZA" sz="1494" b="1" i="0" u="none" strike="noStrike" kern="1200" cap="none" spc="-8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TEXT.</a:t>
            </a:r>
            <a:endParaRPr kumimoji="0" lang="en-ZA" sz="1494" b="1" i="0" u="none" strike="noStrike" kern="1200" cap="none" spc="0" normalizeH="0" baseline="0" noProof="0">
              <a:ln>
                <a:noFill/>
              </a:ln>
              <a:solidFill>
                <a:srgbClr val="00377B">
                  <a:lumMod val="75000"/>
                </a:srgbClr>
              </a:solidFill>
              <a:effectLst/>
              <a:highlight>
                <a:srgbClr val="00FFFF"/>
              </a:highlight>
              <a:uLnTx/>
              <a:uFillTx/>
              <a:latin typeface="Calibri"/>
              <a:ea typeface="+mn-ea"/>
              <a:cs typeface="Calibri"/>
            </a:endParaRPr>
          </a:p>
          <a:p>
            <a:pPr marL="243933" marR="312986" lvl="0" indent="-237173" algn="l" defTabSz="758952" rtl="0" eaLnBrk="1" fontAlgn="auto" latinLnBrk="0" hangingPunct="1">
              <a:lnSpc>
                <a:spcPct val="152700"/>
              </a:lnSpc>
              <a:spcBef>
                <a:spcPts val="42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bibliography</a:t>
            </a:r>
            <a:r>
              <a:rPr kumimoji="0" lang="en-ZA" sz="1494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includes</a:t>
            </a:r>
            <a:r>
              <a:rPr kumimoji="0" lang="en-ZA" sz="1494" b="1" i="0" u="none" strike="noStrike" kern="1200" cap="none" spc="8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all</a:t>
            </a:r>
            <a:r>
              <a:rPr kumimoji="0" lang="en-ZA" sz="1494" b="1" i="0" u="none" strike="noStrike" kern="1200" cap="none" spc="-13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those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sources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cited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lang="en-ZA" sz="1494" b="1" i="0" u="none" strike="noStrike" kern="1200" cap="none" spc="-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lang="en-ZA" sz="1494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text</a:t>
            </a:r>
            <a:r>
              <a:rPr kumimoji="0" lang="en-ZA" sz="1494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as</a:t>
            </a:r>
            <a:r>
              <a:rPr kumimoji="0" lang="en-ZA" sz="1494" b="1" i="0" u="none" strike="noStrike" kern="1200" cap="none" spc="-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well</a:t>
            </a:r>
            <a:r>
              <a:rPr kumimoji="0" lang="en-ZA" sz="1494" b="1" i="0" u="none" strike="noStrike" kern="1200" cap="none" spc="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as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those</a:t>
            </a:r>
            <a:r>
              <a:rPr kumimoji="0" lang="en-ZA" sz="1494" b="1" i="0" u="none" strike="noStrike" kern="1200" cap="none" spc="8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referred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to</a:t>
            </a:r>
            <a:r>
              <a:rPr kumimoji="0" lang="en-ZA" sz="1494" b="1" i="0" u="none" strike="noStrike" kern="1200" cap="none" spc="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when </a:t>
            </a:r>
            <a:r>
              <a:rPr kumimoji="0" lang="en-ZA" sz="1494" b="1" i="0" u="none" strike="noStrike" kern="1200" cap="none" spc="-12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researching</a:t>
            </a:r>
            <a:r>
              <a:rPr kumimoji="0" lang="en-ZA" sz="1494" b="1" i="0" u="none" strike="noStrike" kern="1200" cap="none" spc="-5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lang="en-ZA" sz="1494" b="1" i="0" u="none" strike="noStrike" kern="1200" cap="none" spc="0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ZA" sz="1494" b="1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r>
              <a:rPr kumimoji="0" lang="en-ZA" sz="1494" b="0" i="0" u="none" strike="noStrike" kern="1200" cap="none" spc="-2" normalizeH="0" baseline="0" noProof="0">
                <a:ln>
                  <a:noFill/>
                </a:ln>
                <a:solidFill>
                  <a:srgbClr val="00377B">
                    <a:lumMod val="75000"/>
                  </a:srgbClr>
                </a:solidFill>
                <a:effectLst/>
                <a:highlight>
                  <a:srgbClr val="00FFFF"/>
                </a:highlight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srgbClr val="00377B">
                  <a:lumMod val="75000"/>
                </a:srgbClr>
              </a:solidFill>
              <a:effectLst/>
              <a:highlight>
                <a:srgbClr val="00FFFF"/>
              </a:highlight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27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22584D-2F5B-47BB-977A-7F95E796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en-ZA" sz="4000">
                <a:latin typeface="Calibri" panose="020F0502020204030204" pitchFamily="34" charset="0"/>
                <a:cs typeface="Calibri" panose="020F0502020204030204" pitchFamily="34" charset="0"/>
              </a:rPr>
              <a:t>AIMS AND OUTLINE 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505AC85-7591-308C-BF71-64D601C8FD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4060619"/>
              </p:ext>
            </p:extLst>
          </p:nvPr>
        </p:nvGraphicFramePr>
        <p:xfrm>
          <a:off x="2063376" y="1713566"/>
          <a:ext cx="6714744" cy="430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0215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825" y="390451"/>
            <a:ext cx="10515600" cy="641046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EXAMPLES OF A TYPICAL REFERENCE /BIBLIOGRAPHY LIST:</a:t>
            </a: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2" y="1415845"/>
            <a:ext cx="10515600" cy="4569030"/>
          </a:xfrm>
        </p:spPr>
        <p:txBody>
          <a:bodyPr/>
          <a:lstStyle/>
          <a:p>
            <a:pPr marL="0" marR="256552" lvl="0" indent="0">
              <a:lnSpc>
                <a:spcPct val="109200"/>
              </a:lnSpc>
              <a:spcBef>
                <a:spcPts val="523"/>
              </a:spcBef>
              <a:buNone/>
            </a:pPr>
            <a:endParaRPr lang="en-US" spc="-3">
              <a:solidFill>
                <a:srgbClr val="0056B4">
                  <a:lumMod val="75000"/>
                </a:srgbClr>
              </a:solidFill>
              <a:latin typeface="Calibri"/>
              <a:cs typeface="Calibri"/>
            </a:endParaRPr>
          </a:p>
          <a:p>
            <a:pPr marL="0" marR="256552" lvl="0" indent="0" algn="ctr">
              <a:lnSpc>
                <a:spcPct val="109200"/>
              </a:lnSpc>
              <a:spcBef>
                <a:spcPts val="523"/>
              </a:spcBef>
              <a:buNone/>
            </a:pPr>
            <a:endParaRPr lang="en-US" spc="-3">
              <a:solidFill>
                <a:srgbClr val="0056B4">
                  <a:lumMod val="75000"/>
                </a:srgbClr>
              </a:solidFill>
              <a:latin typeface="Calibri"/>
              <a:cs typeface="Calibri"/>
            </a:endParaRPr>
          </a:p>
          <a:p>
            <a:pPr marL="0" marR="256552" lvl="0" indent="0" algn="ctr">
              <a:lnSpc>
                <a:spcPct val="109200"/>
              </a:lnSpc>
              <a:spcBef>
                <a:spcPts val="523"/>
              </a:spcBef>
              <a:buNone/>
            </a:pPr>
            <a:endParaRPr lang="en-US" spc="-3">
              <a:solidFill>
                <a:srgbClr val="0056B4">
                  <a:lumMod val="75000"/>
                </a:srgbClr>
              </a:solidFill>
              <a:latin typeface="Calibri"/>
              <a:cs typeface="Calibri"/>
            </a:endParaRPr>
          </a:p>
          <a:p>
            <a:pPr marL="0" marR="256552" lvl="0" indent="0" algn="ctr">
              <a:lnSpc>
                <a:spcPct val="109200"/>
              </a:lnSpc>
              <a:spcBef>
                <a:spcPts val="523"/>
              </a:spcBef>
              <a:buNone/>
            </a:pPr>
            <a:r>
              <a:rPr lang="en-US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		</a:t>
            </a:r>
          </a:p>
          <a:p>
            <a:pPr marL="0" marR="256552" lvl="0" indent="0" algn="ctr">
              <a:lnSpc>
                <a:spcPct val="109200"/>
              </a:lnSpc>
              <a:spcBef>
                <a:spcPts val="523"/>
              </a:spcBef>
              <a:buNone/>
            </a:pP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Creswell,</a:t>
            </a:r>
            <a:r>
              <a:rPr lang="en-US" sz="2800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J. W. </a:t>
            </a: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(2003).</a:t>
            </a:r>
            <a:r>
              <a:rPr lang="en-US" sz="2800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i="1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Research design:</a:t>
            </a:r>
            <a:r>
              <a:rPr lang="en-US" sz="2800" i="1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i="1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qualitative,</a:t>
            </a:r>
            <a:r>
              <a:rPr lang="en-US" sz="2800" i="1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i="1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quantitative,</a:t>
            </a:r>
            <a:r>
              <a:rPr lang="en-US" sz="2800" i="1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i="1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and mixed method </a:t>
            </a:r>
            <a:r>
              <a:rPr lang="en-US" sz="2800" i="1" spc="-167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i="1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approaches</a:t>
            </a: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. </a:t>
            </a:r>
            <a:r>
              <a:rPr lang="en-US" sz="2800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Second</a:t>
            </a:r>
            <a:r>
              <a:rPr lang="en-US" sz="2800" spc="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Edition,</a:t>
            </a:r>
            <a:r>
              <a:rPr lang="en-US" sz="2800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USA:</a:t>
            </a:r>
            <a:r>
              <a:rPr lang="en-US" sz="2800" spc="-6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SAGE</a:t>
            </a:r>
            <a:r>
              <a:rPr lang="en-US" sz="2800" spc="-6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Publication</a:t>
            </a:r>
            <a:r>
              <a:rPr lang="en-US" sz="2800" spc="16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 </a:t>
            </a:r>
            <a:r>
              <a:rPr lang="en-US" sz="2800" spc="-3">
                <a:solidFill>
                  <a:srgbClr val="0056B4">
                    <a:lumMod val="75000"/>
                  </a:srgbClr>
                </a:solidFill>
                <a:latin typeface="Calibri"/>
                <a:cs typeface="Calibri"/>
              </a:rPr>
              <a:t>Ltd.</a:t>
            </a:r>
            <a:endParaRPr lang="en-US" sz="2800">
              <a:solidFill>
                <a:srgbClr val="0056B4">
                  <a:lumMod val="75000"/>
                </a:srgbClr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1573161" y="2399071"/>
            <a:ext cx="294968" cy="63909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2563759" y="2399071"/>
            <a:ext cx="294968" cy="63909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3515028" y="1948311"/>
            <a:ext cx="277147" cy="108985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7910051" y="2467896"/>
            <a:ext cx="294968" cy="63909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284660" y="3998031"/>
            <a:ext cx="304800" cy="6587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7428270" y="3923070"/>
            <a:ext cx="304800" cy="6587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9738852" y="3923069"/>
            <a:ext cx="304800" cy="6587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8197" y="2098564"/>
            <a:ext cx="13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Surname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613" y="2098564"/>
            <a:ext cx="13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7548" y="1024981"/>
            <a:ext cx="1324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 of publication in brackets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28270" y="2098564"/>
            <a:ext cx="1764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Title in italics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27012" y="4700665"/>
            <a:ext cx="13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70622" y="4562166"/>
            <a:ext cx="1581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Country of Publishing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4719" y="4581830"/>
            <a:ext cx="1324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Publisher</a:t>
            </a:r>
          </a:p>
        </p:txBody>
      </p:sp>
    </p:spTree>
    <p:extLst>
      <p:ext uri="{BB962C8B-B14F-4D97-AF65-F5344CB8AC3E}">
        <p14:creationId xmlns:p14="http://schemas.microsoft.com/office/powerpoint/2010/main" val="3510966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en-US" sz="2600"/>
            </a:br>
            <a:r>
              <a:rPr lang="en-US" sz="2600"/>
              <a:t>EXAMPLES OF A TYPICAL REFERENCE /BIBLIOGRAPHY LIST:</a:t>
            </a:r>
            <a:br>
              <a:rPr lang="en-US" sz="2600"/>
            </a:br>
            <a:endParaRPr lang="en-US" sz="2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sX0" fmla="*/ 0 w 10853928"/>
              <a:gd name="csY0" fmla="*/ 0 h 18288"/>
              <a:gd name="csX1" fmla="*/ 461292 w 10853928"/>
              <a:gd name="csY1" fmla="*/ 0 h 18288"/>
              <a:gd name="csX2" fmla="*/ 1139662 w 10853928"/>
              <a:gd name="csY2" fmla="*/ 0 h 18288"/>
              <a:gd name="csX3" fmla="*/ 1926572 w 10853928"/>
              <a:gd name="csY3" fmla="*/ 0 h 18288"/>
              <a:gd name="csX4" fmla="*/ 2279325 w 10853928"/>
              <a:gd name="csY4" fmla="*/ 0 h 18288"/>
              <a:gd name="csX5" fmla="*/ 2632078 w 10853928"/>
              <a:gd name="csY5" fmla="*/ 0 h 18288"/>
              <a:gd name="csX6" fmla="*/ 3527527 w 10853928"/>
              <a:gd name="csY6" fmla="*/ 0 h 18288"/>
              <a:gd name="csX7" fmla="*/ 4205897 w 10853928"/>
              <a:gd name="csY7" fmla="*/ 0 h 18288"/>
              <a:gd name="csX8" fmla="*/ 4558650 w 10853928"/>
              <a:gd name="csY8" fmla="*/ 0 h 18288"/>
              <a:gd name="csX9" fmla="*/ 5237020 w 10853928"/>
              <a:gd name="csY9" fmla="*/ 0 h 18288"/>
              <a:gd name="csX10" fmla="*/ 6132469 w 10853928"/>
              <a:gd name="csY10" fmla="*/ 0 h 18288"/>
              <a:gd name="csX11" fmla="*/ 6702301 w 10853928"/>
              <a:gd name="csY11" fmla="*/ 0 h 18288"/>
              <a:gd name="csX12" fmla="*/ 7272132 w 10853928"/>
              <a:gd name="csY12" fmla="*/ 0 h 18288"/>
              <a:gd name="csX13" fmla="*/ 7950502 w 10853928"/>
              <a:gd name="csY13" fmla="*/ 0 h 18288"/>
              <a:gd name="csX14" fmla="*/ 8737412 w 10853928"/>
              <a:gd name="csY14" fmla="*/ 0 h 18288"/>
              <a:gd name="csX15" fmla="*/ 9524322 w 10853928"/>
              <a:gd name="csY15" fmla="*/ 0 h 18288"/>
              <a:gd name="csX16" fmla="*/ 10853928 w 10853928"/>
              <a:gd name="csY16" fmla="*/ 0 h 18288"/>
              <a:gd name="csX17" fmla="*/ 10853928 w 10853928"/>
              <a:gd name="csY17" fmla="*/ 18288 h 18288"/>
              <a:gd name="csX18" fmla="*/ 10392636 w 10853928"/>
              <a:gd name="csY18" fmla="*/ 18288 h 18288"/>
              <a:gd name="csX19" fmla="*/ 9497187 w 10853928"/>
              <a:gd name="csY19" fmla="*/ 18288 h 18288"/>
              <a:gd name="csX20" fmla="*/ 8818817 w 10853928"/>
              <a:gd name="csY20" fmla="*/ 18288 h 18288"/>
              <a:gd name="csX21" fmla="*/ 8466064 w 10853928"/>
              <a:gd name="csY21" fmla="*/ 18288 h 18288"/>
              <a:gd name="csX22" fmla="*/ 7787693 w 10853928"/>
              <a:gd name="csY22" fmla="*/ 18288 h 18288"/>
              <a:gd name="csX23" fmla="*/ 7217862 w 10853928"/>
              <a:gd name="csY23" fmla="*/ 18288 h 18288"/>
              <a:gd name="csX24" fmla="*/ 6648031 w 10853928"/>
              <a:gd name="csY24" fmla="*/ 18288 h 18288"/>
              <a:gd name="csX25" fmla="*/ 6078200 w 10853928"/>
              <a:gd name="csY25" fmla="*/ 18288 h 18288"/>
              <a:gd name="csX26" fmla="*/ 5508368 w 10853928"/>
              <a:gd name="csY26" fmla="*/ 18288 h 18288"/>
              <a:gd name="csX27" fmla="*/ 4721459 w 10853928"/>
              <a:gd name="csY27" fmla="*/ 18288 h 18288"/>
              <a:gd name="csX28" fmla="*/ 4043088 w 10853928"/>
              <a:gd name="csY28" fmla="*/ 18288 h 18288"/>
              <a:gd name="csX29" fmla="*/ 3690336 w 10853928"/>
              <a:gd name="csY29" fmla="*/ 18288 h 18288"/>
              <a:gd name="csX30" fmla="*/ 3120504 w 10853928"/>
              <a:gd name="csY30" fmla="*/ 18288 h 18288"/>
              <a:gd name="csX31" fmla="*/ 2333595 w 10853928"/>
              <a:gd name="csY31" fmla="*/ 18288 h 18288"/>
              <a:gd name="csX32" fmla="*/ 1872303 w 10853928"/>
              <a:gd name="csY32" fmla="*/ 18288 h 18288"/>
              <a:gd name="csX33" fmla="*/ 976854 w 10853928"/>
              <a:gd name="csY33" fmla="*/ 18288 h 18288"/>
              <a:gd name="csX34" fmla="*/ 0 w 10853928"/>
              <a:gd name="csY34" fmla="*/ 18288 h 18288"/>
              <a:gd name="csX35" fmla="*/ 0 w 10853928"/>
              <a:gd name="csY35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20000"/>
          </a:bodyPr>
          <a:lstStyle/>
          <a:p>
            <a:pPr marL="0" marR="3258" indent="0">
              <a:buNone/>
            </a:pPr>
            <a:r>
              <a:rPr lang="en-US" sz="2200" b="1" spc="-3">
                <a:latin typeface="Calibri"/>
                <a:cs typeface="Calibri"/>
              </a:rPr>
              <a:t>Titles</a:t>
            </a:r>
            <a:r>
              <a:rPr lang="en-US" sz="2200" b="1" spc="3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of text</a:t>
            </a:r>
            <a:r>
              <a:rPr lang="en-US" sz="2200" b="1" spc="3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and</a:t>
            </a:r>
            <a:r>
              <a:rPr lang="en-US" sz="2200" b="1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Journals</a:t>
            </a:r>
            <a:r>
              <a:rPr lang="en-US" sz="2200" b="1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must</a:t>
            </a:r>
            <a:r>
              <a:rPr lang="en-US" sz="2200" b="1" spc="19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either</a:t>
            </a:r>
            <a:r>
              <a:rPr lang="en-US" sz="2200" b="1" spc="3">
                <a:latin typeface="Calibri"/>
                <a:cs typeface="Calibri"/>
              </a:rPr>
              <a:t> </a:t>
            </a:r>
            <a:r>
              <a:rPr lang="en-US" sz="2200" b="1">
                <a:latin typeface="Calibri"/>
                <a:cs typeface="Calibri"/>
              </a:rPr>
              <a:t>be</a:t>
            </a:r>
            <a:r>
              <a:rPr lang="en-US" sz="2200" b="1" spc="3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underlined or</a:t>
            </a:r>
            <a:r>
              <a:rPr lang="en-US" sz="2200" b="1" spc="3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written</a:t>
            </a:r>
            <a:r>
              <a:rPr lang="en-US" sz="2200" b="1">
                <a:latin typeface="Calibri"/>
                <a:cs typeface="Calibri"/>
              </a:rPr>
              <a:t> in</a:t>
            </a:r>
            <a:r>
              <a:rPr lang="en-US" sz="2200" b="1" spc="-3">
                <a:latin typeface="Calibri"/>
                <a:cs typeface="Calibri"/>
              </a:rPr>
              <a:t> Italic.</a:t>
            </a:r>
            <a:r>
              <a:rPr lang="en-US" sz="2200" b="1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Do</a:t>
            </a:r>
            <a:r>
              <a:rPr lang="en-US" sz="2200" b="1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not</a:t>
            </a:r>
            <a:r>
              <a:rPr lang="en-US" sz="2200" b="1">
                <a:latin typeface="Calibri"/>
                <a:cs typeface="Calibri"/>
              </a:rPr>
              <a:t> use </a:t>
            </a:r>
            <a:r>
              <a:rPr lang="en-US" sz="2200" b="1" spc="-3">
                <a:latin typeface="Calibri"/>
                <a:cs typeface="Calibri"/>
              </a:rPr>
              <a:t>both</a:t>
            </a:r>
            <a:r>
              <a:rPr lang="en-US" sz="2200" b="1" spc="3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formats </a:t>
            </a:r>
            <a:r>
              <a:rPr lang="en-US" sz="2200" b="1">
                <a:latin typeface="Calibri"/>
                <a:cs typeface="Calibri"/>
              </a:rPr>
              <a:t>in </a:t>
            </a:r>
            <a:r>
              <a:rPr lang="en-US" sz="2200" b="1" spc="-151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one</a:t>
            </a:r>
            <a:r>
              <a:rPr lang="en-US" sz="2200" b="1" spc="-6">
                <a:latin typeface="Calibri"/>
                <a:cs typeface="Calibri"/>
              </a:rPr>
              <a:t> </a:t>
            </a:r>
            <a:r>
              <a:rPr lang="en-US" sz="2200" b="1" spc="-3">
                <a:latin typeface="Calibri"/>
                <a:cs typeface="Calibri"/>
              </a:rPr>
              <a:t>list.</a:t>
            </a:r>
            <a:endParaRPr lang="en-US" sz="2200">
              <a:latin typeface="Calibri"/>
              <a:cs typeface="Calibri"/>
            </a:endParaRPr>
          </a:p>
          <a:p>
            <a:pPr>
              <a:spcBef>
                <a:spcPts val="35"/>
              </a:spcBef>
            </a:pPr>
            <a:endParaRPr lang="en-US" sz="220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2200" b="1" u="sng" spc="-3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Examples</a:t>
            </a:r>
            <a:r>
              <a:rPr lang="en-US" sz="2200" b="1" u="sng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of a</a:t>
            </a:r>
            <a:r>
              <a:rPr lang="en-US" sz="2200" b="1" u="sng" spc="-3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typical reference</a:t>
            </a:r>
            <a:r>
              <a:rPr lang="en-US" sz="2200" b="1" u="sng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200" b="1" u="sng" spc="-3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/bibliography</a:t>
            </a:r>
            <a:r>
              <a:rPr lang="en-US" sz="2200" b="1" u="sng" spc="-6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200" b="1" u="sng" spc="-3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list:</a:t>
            </a:r>
          </a:p>
          <a:p>
            <a:pPr marL="0" indent="0">
              <a:buNone/>
            </a:pPr>
            <a:endParaRPr lang="en-US" sz="2200">
              <a:latin typeface="Calibri"/>
              <a:cs typeface="Calibri"/>
            </a:endParaRPr>
          </a:p>
          <a:p>
            <a:pPr marL="0" marR="255330" indent="0">
              <a:spcBef>
                <a:spcPts val="580"/>
              </a:spcBef>
              <a:buNone/>
              <a:tabLst>
                <a:tab pos="1065709" algn="l"/>
              </a:tabLst>
            </a:pPr>
            <a:r>
              <a:rPr lang="en-US" spc="-3">
                <a:latin typeface="Calibri"/>
                <a:cs typeface="Calibri"/>
              </a:rPr>
              <a:t>Anderson,</a:t>
            </a:r>
            <a:r>
              <a:rPr lang="en-US" spc="398">
                <a:latin typeface="Calibri"/>
                <a:cs typeface="Calibri"/>
              </a:rPr>
              <a:t> </a:t>
            </a:r>
            <a:r>
              <a:rPr lang="en-US">
                <a:latin typeface="Calibri"/>
                <a:cs typeface="Calibri"/>
              </a:rPr>
              <a:t>A.  </a:t>
            </a:r>
            <a:r>
              <a:rPr lang="en-US" spc="58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(2012).	</a:t>
            </a:r>
            <a:r>
              <a:rPr lang="en-US" i="1" spc="-3">
                <a:latin typeface="Calibri"/>
                <a:cs typeface="Calibri"/>
              </a:rPr>
              <a:t>Factors</a:t>
            </a:r>
            <a:r>
              <a:rPr lang="en-US" i="1" spc="5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affecting</a:t>
            </a:r>
            <a:r>
              <a:rPr lang="en-US" i="1" spc="48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effective</a:t>
            </a:r>
            <a:r>
              <a:rPr lang="en-US" i="1" spc="45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Teamwork</a:t>
            </a:r>
            <a:r>
              <a:rPr lang="en-US" spc="-3">
                <a:latin typeface="Calibri"/>
                <a:cs typeface="Calibri"/>
              </a:rPr>
              <a:t>.</a:t>
            </a:r>
            <a:r>
              <a:rPr lang="en-US" spc="48">
                <a:latin typeface="Calibri"/>
                <a:cs typeface="Calibri"/>
              </a:rPr>
              <a:t> </a:t>
            </a:r>
            <a:r>
              <a:rPr lang="en-US">
                <a:latin typeface="Calibri"/>
                <a:cs typeface="Calibri"/>
              </a:rPr>
              <a:t>Available</a:t>
            </a:r>
            <a:r>
              <a:rPr lang="en-US" spc="38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from: </a:t>
            </a:r>
            <a:r>
              <a:rPr lang="en-US" spc="-167">
                <a:latin typeface="Calibri"/>
                <a:cs typeface="Calibri"/>
              </a:rPr>
              <a:t> </a:t>
            </a:r>
            <a:r>
              <a:rPr lang="en-US" u="sng" spc="-3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/>
              </a:rPr>
              <a:t>http://smallbusiness.chron.com/</a:t>
            </a:r>
            <a:r>
              <a:rPr lang="en-US" spc="6">
                <a:latin typeface="Calibri"/>
                <a:cs typeface="Calibri"/>
                <a:hlinkClick r:id="rId2"/>
              </a:rPr>
              <a:t> </a:t>
            </a:r>
            <a:r>
              <a:rPr lang="en-US" spc="-3">
                <a:latin typeface="Calibri"/>
                <a:cs typeface="Calibri"/>
              </a:rPr>
              <a:t>[Accessed</a:t>
            </a:r>
            <a:r>
              <a:rPr lang="en-US">
                <a:latin typeface="Calibri"/>
                <a:cs typeface="Calibri"/>
              </a:rPr>
              <a:t> 10</a:t>
            </a:r>
            <a:r>
              <a:rPr lang="en-US" spc="3">
                <a:latin typeface="Calibri"/>
                <a:cs typeface="Calibri"/>
              </a:rPr>
              <a:t> </a:t>
            </a:r>
            <a:r>
              <a:rPr lang="en-US" spc="-6">
                <a:latin typeface="Calibri"/>
                <a:cs typeface="Calibri"/>
              </a:rPr>
              <a:t>June</a:t>
            </a:r>
            <a:r>
              <a:rPr lang="en-US" spc="3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2012].</a:t>
            </a:r>
          </a:p>
          <a:p>
            <a:pPr marL="0" marR="255330" indent="0">
              <a:spcBef>
                <a:spcPts val="580"/>
              </a:spcBef>
              <a:buNone/>
              <a:tabLst>
                <a:tab pos="1065709" algn="l"/>
              </a:tabLst>
            </a:pPr>
            <a:endParaRPr lang="en-US">
              <a:latin typeface="Calibri"/>
              <a:cs typeface="Calibri"/>
            </a:endParaRPr>
          </a:p>
          <a:p>
            <a:pPr marL="0" marR="299717" indent="0">
              <a:spcBef>
                <a:spcPts val="446"/>
              </a:spcBef>
              <a:buNone/>
            </a:pPr>
            <a:r>
              <a:rPr lang="en-US" spc="-3">
                <a:latin typeface="Calibri"/>
                <a:cs typeface="Calibri"/>
              </a:rPr>
              <a:t>Anderson,</a:t>
            </a:r>
            <a:r>
              <a:rPr lang="en-US" spc="-6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S.P.</a:t>
            </a:r>
            <a:r>
              <a:rPr lang="en-US" spc="3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(2009).</a:t>
            </a:r>
            <a:r>
              <a:rPr lang="en-US" spc="6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Leadership and</a:t>
            </a:r>
            <a:r>
              <a:rPr lang="en-US" i="1">
                <a:latin typeface="Calibri"/>
                <a:cs typeface="Calibri"/>
              </a:rPr>
              <a:t> Job</a:t>
            </a:r>
            <a:r>
              <a:rPr lang="en-US" i="1" spc="-3">
                <a:latin typeface="Calibri"/>
                <a:cs typeface="Calibri"/>
              </a:rPr>
              <a:t> Satisfaction</a:t>
            </a:r>
            <a:r>
              <a:rPr lang="en-US" i="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influences</a:t>
            </a:r>
            <a:r>
              <a:rPr lang="en-US" i="1" spc="3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on Turnover </a:t>
            </a:r>
            <a:r>
              <a:rPr lang="en-US" i="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Intentions</a:t>
            </a:r>
            <a:r>
              <a:rPr lang="en-US" i="1" spc="6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at</a:t>
            </a:r>
            <a:r>
              <a:rPr lang="en-US" i="1" spc="10">
                <a:latin typeface="Calibri"/>
                <a:cs typeface="Calibri"/>
              </a:rPr>
              <a:t> </a:t>
            </a:r>
            <a:r>
              <a:rPr lang="en-US" i="1" spc="-3" err="1">
                <a:latin typeface="Calibri"/>
                <a:cs typeface="Calibri"/>
              </a:rPr>
              <a:t>uShaka</a:t>
            </a:r>
            <a:r>
              <a:rPr lang="en-US" i="1" spc="6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Marine</a:t>
            </a:r>
            <a:r>
              <a:rPr lang="en-US" i="1" spc="10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World,</a:t>
            </a:r>
            <a:r>
              <a:rPr lang="en-US" i="1" spc="10">
                <a:latin typeface="Calibri"/>
                <a:cs typeface="Calibri"/>
              </a:rPr>
              <a:t> </a:t>
            </a:r>
            <a:r>
              <a:rPr lang="en-US" i="1" spc="-3" err="1">
                <a:latin typeface="Calibri"/>
                <a:cs typeface="Calibri"/>
              </a:rPr>
              <a:t>Kwazulu</a:t>
            </a:r>
            <a:r>
              <a:rPr lang="en-US" i="1" spc="3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Natal</a:t>
            </a:r>
            <a:r>
              <a:rPr lang="en-US" i="1" spc="19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Unpublished</a:t>
            </a:r>
            <a:r>
              <a:rPr lang="en-US" spc="6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Masters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Dissertation</a:t>
            </a:r>
          </a:p>
          <a:p>
            <a:pPr marL="0" marR="299717" indent="0">
              <a:spcBef>
                <a:spcPts val="446"/>
              </a:spcBef>
              <a:buNone/>
            </a:pPr>
            <a:endParaRPr lang="en-US">
              <a:latin typeface="Calibri"/>
              <a:cs typeface="Calibri"/>
            </a:endParaRPr>
          </a:p>
          <a:p>
            <a:pPr marL="0" marR="254923" indent="0">
              <a:spcBef>
                <a:spcPts val="577"/>
              </a:spcBef>
              <a:buNone/>
            </a:pPr>
            <a:r>
              <a:rPr lang="en-US" spc="-3" err="1">
                <a:latin typeface="Calibri"/>
                <a:cs typeface="Calibri"/>
              </a:rPr>
              <a:t>Bondigas</a:t>
            </a:r>
            <a:r>
              <a:rPr lang="en-US" spc="-3">
                <a:latin typeface="Calibri"/>
                <a:cs typeface="Calibri"/>
              </a:rPr>
              <a:t>,</a:t>
            </a:r>
            <a:r>
              <a:rPr lang="en-US" spc="58">
                <a:latin typeface="Calibri"/>
                <a:cs typeface="Calibri"/>
              </a:rPr>
              <a:t> </a:t>
            </a:r>
            <a:r>
              <a:rPr lang="en-US">
                <a:latin typeface="Calibri"/>
                <a:cs typeface="Calibri"/>
              </a:rPr>
              <a:t>A.</a:t>
            </a:r>
            <a:r>
              <a:rPr lang="en-US" spc="51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(2012).</a:t>
            </a:r>
            <a:r>
              <a:rPr lang="en-US" spc="48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Factors</a:t>
            </a:r>
            <a:r>
              <a:rPr lang="en-US" i="1" spc="55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affecting</a:t>
            </a:r>
            <a:r>
              <a:rPr lang="en-US" i="1" spc="58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employee</a:t>
            </a:r>
            <a:r>
              <a:rPr lang="en-US" i="1" spc="6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productivity</a:t>
            </a:r>
            <a:r>
              <a:rPr lang="en-US" spc="-3">
                <a:latin typeface="Calibri"/>
                <a:cs typeface="Calibri"/>
              </a:rPr>
              <a:t>.</a:t>
            </a:r>
            <a:r>
              <a:rPr lang="en-US" spc="55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Available</a:t>
            </a:r>
            <a:r>
              <a:rPr lang="en-US" spc="51">
                <a:latin typeface="Calibri"/>
                <a:cs typeface="Calibri"/>
              </a:rPr>
              <a:t> </a:t>
            </a:r>
            <a:r>
              <a:rPr lang="en-US">
                <a:latin typeface="Calibri"/>
                <a:cs typeface="Calibri"/>
              </a:rPr>
              <a:t>from: </a:t>
            </a:r>
            <a:r>
              <a:rPr lang="en-US" spc="-167">
                <a:latin typeface="Calibri"/>
                <a:cs typeface="Calibri"/>
              </a:rPr>
              <a:t> </a:t>
            </a:r>
            <a:r>
              <a:rPr lang="en-US" u="sng" spc="-3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/>
              </a:rPr>
              <a:t>http://www.ehow.com</a:t>
            </a:r>
            <a:r>
              <a:rPr lang="en-US" spc="-3">
                <a:latin typeface="Calibri"/>
                <a:cs typeface="Calibri"/>
              </a:rPr>
              <a:t>/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[Accessed</a:t>
            </a:r>
            <a:r>
              <a:rPr lang="en-US" spc="6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21 </a:t>
            </a:r>
            <a:r>
              <a:rPr lang="en-US">
                <a:latin typeface="Calibri"/>
                <a:cs typeface="Calibri"/>
              </a:rPr>
              <a:t>May</a:t>
            </a:r>
            <a:r>
              <a:rPr lang="en-US" spc="-3">
                <a:latin typeface="Calibri"/>
                <a:cs typeface="Calibri"/>
              </a:rPr>
              <a:t> </a:t>
            </a:r>
            <a:r>
              <a:rPr lang="en-US">
                <a:latin typeface="Calibri"/>
                <a:cs typeface="Calibri"/>
              </a:rPr>
              <a:t>2012].</a:t>
            </a:r>
          </a:p>
          <a:p>
            <a:pPr marL="0" marR="254923" indent="0">
              <a:spcBef>
                <a:spcPts val="577"/>
              </a:spcBef>
              <a:buNone/>
            </a:pPr>
            <a:endParaRPr lang="en-US">
              <a:latin typeface="Calibri"/>
              <a:cs typeface="Calibri"/>
            </a:endParaRPr>
          </a:p>
          <a:p>
            <a:pPr marL="0" marR="256552" indent="0">
              <a:spcBef>
                <a:spcPts val="523"/>
              </a:spcBef>
              <a:buNone/>
            </a:pPr>
            <a:r>
              <a:rPr lang="en-US" spc="-3">
                <a:latin typeface="Calibri"/>
                <a:cs typeface="Calibri"/>
              </a:rPr>
              <a:t>Creswell,</a:t>
            </a:r>
            <a:r>
              <a:rPr lang="en-US">
                <a:latin typeface="Calibri"/>
                <a:cs typeface="Calibri"/>
              </a:rPr>
              <a:t> J. W. </a:t>
            </a:r>
            <a:r>
              <a:rPr lang="en-US" spc="-3">
                <a:latin typeface="Calibri"/>
                <a:cs typeface="Calibri"/>
              </a:rPr>
              <a:t>(2003).</a:t>
            </a:r>
            <a:r>
              <a:rPr lang="en-US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Research design:</a:t>
            </a:r>
            <a:r>
              <a:rPr lang="en-US" i="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qualitative,</a:t>
            </a:r>
            <a:r>
              <a:rPr lang="en-US" i="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quantitative,</a:t>
            </a:r>
            <a:r>
              <a:rPr lang="en-US" i="1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and mixed method </a:t>
            </a:r>
            <a:r>
              <a:rPr lang="en-US" i="1" spc="-167">
                <a:latin typeface="Calibri"/>
                <a:cs typeface="Calibri"/>
              </a:rPr>
              <a:t> </a:t>
            </a:r>
            <a:r>
              <a:rPr lang="en-US" i="1" spc="-3">
                <a:latin typeface="Calibri"/>
                <a:cs typeface="Calibri"/>
              </a:rPr>
              <a:t>approaches</a:t>
            </a:r>
            <a:r>
              <a:rPr lang="en-US" spc="-3">
                <a:latin typeface="Calibri"/>
                <a:cs typeface="Calibri"/>
              </a:rPr>
              <a:t>. </a:t>
            </a:r>
            <a:r>
              <a:rPr lang="en-US">
                <a:latin typeface="Calibri"/>
                <a:cs typeface="Calibri"/>
              </a:rPr>
              <a:t>Second</a:t>
            </a:r>
            <a:r>
              <a:rPr lang="en-US" spc="3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Edition,</a:t>
            </a:r>
            <a:r>
              <a:rPr lang="en-US">
                <a:latin typeface="Calibri"/>
                <a:cs typeface="Calibri"/>
              </a:rPr>
              <a:t> USA:</a:t>
            </a:r>
            <a:r>
              <a:rPr lang="en-US" spc="-6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SAGE</a:t>
            </a:r>
            <a:r>
              <a:rPr lang="en-US" spc="-6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Publication</a:t>
            </a:r>
            <a:r>
              <a:rPr lang="en-US" spc="16">
                <a:latin typeface="Calibri"/>
                <a:cs typeface="Calibri"/>
              </a:rPr>
              <a:t> </a:t>
            </a:r>
            <a:r>
              <a:rPr lang="en-US" spc="-3">
                <a:latin typeface="Calibri"/>
                <a:cs typeface="Calibri"/>
              </a:rPr>
              <a:t>Ltd.</a:t>
            </a:r>
            <a:endParaRPr lang="en-US">
              <a:latin typeface="Calibri"/>
              <a:cs typeface="Calibri"/>
            </a:endParaRP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40017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6B8DBABB-0B77-C30B-E710-C5F2B36C5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2075" cy="6908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DCA734-C1B6-2CC5-12F3-4BC9E01B5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27" y="5120898"/>
            <a:ext cx="2873527" cy="14057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47B99F8-DE55-6758-AD54-493699DBB14B}"/>
              </a:ext>
            </a:extLst>
          </p:cNvPr>
          <p:cNvSpPr txBox="1">
            <a:spLocks/>
          </p:cNvSpPr>
          <p:nvPr/>
        </p:nvSpPr>
        <p:spPr>
          <a:xfrm>
            <a:off x="568243" y="2741721"/>
            <a:ext cx="8777234" cy="8822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>
                <a:solidFill>
                  <a:srgbClr val="DDDE33"/>
                </a:solidFill>
                <a:latin typeface="Metric Bold" panose="020B0503030202060203" pitchFamily="34" charset="77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7818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93394DA-E684-47C2-9020-13225823F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022584D-2F5B-47BB-977A-7F95E796B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5688"/>
            <a:ext cx="10515600" cy="1306443"/>
          </a:xfrm>
        </p:spPr>
        <p:txBody>
          <a:bodyPr>
            <a:normAutofit/>
          </a:bodyPr>
          <a:lstStyle/>
          <a:p>
            <a:r>
              <a:rPr lang="en-ZA" sz="4000">
                <a:latin typeface="Calibri" panose="020F0502020204030204" pitchFamily="34" charset="0"/>
                <a:cs typeface="Calibri" panose="020F0502020204030204" pitchFamily="34" charset="0"/>
              </a:rPr>
              <a:t>OUTCOMES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82E6D7-5F6D-42C8-B468-214FB7241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019797"/>
            <a:ext cx="10515600" cy="812800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 completion of this workshop the student is expected to have a theoretical and practical understanding of the following: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431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228600" marR="0" lvl="0" indent="-22860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ZA"/>
          </a:p>
          <a:p>
            <a:pPr marL="228600" marR="0" lvl="0" indent="-22860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lang="en-ZA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BC634BA-8B32-08EC-9586-CF072FEC0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6995417"/>
              </p:ext>
            </p:extLst>
          </p:nvPr>
        </p:nvGraphicFramePr>
        <p:xfrm>
          <a:off x="1958788" y="1907801"/>
          <a:ext cx="6714744" cy="4303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650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22584D-2F5B-47BB-977A-7F95E796B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ZA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ZA" sz="2800"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br>
              <a:rPr lang="en-US" sz="2800" b="0">
                <a:solidFill>
                  <a:srgbClr val="04317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en-ZA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82E6D7-5F6D-42C8-B468-214FB7241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12877"/>
            <a:ext cx="6507478" cy="405290"/>
          </a:xfrm>
        </p:spPr>
        <p:txBody>
          <a:bodyPr/>
          <a:lstStyle/>
          <a:p>
            <a:pPr marL="0" indent="0" algn="just">
              <a:buNone/>
            </a:pPr>
            <a:r>
              <a:rPr lang="en-ZA" sz="2200" b="1" i="1">
                <a:solidFill>
                  <a:srgbClr val="FF0000"/>
                </a:solidFill>
                <a:latin typeface="Calibri" panose="020F0502020204030204" pitchFamily="34" charset="0"/>
              </a:rPr>
              <a:t>What is referencing: </a:t>
            </a:r>
            <a:endParaRPr lang="en-ZA" sz="2200" b="1" i="1" u="sng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just">
              <a:buNone/>
            </a:pPr>
            <a:endParaRPr lang="en-ZA" sz="2200" b="1" i="1" u="sng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ZA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C183E92-6C50-0041-6DBE-72C8FC3DBC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604785"/>
              </p:ext>
            </p:extLst>
          </p:nvPr>
        </p:nvGraphicFramePr>
        <p:xfrm>
          <a:off x="946529" y="2055415"/>
          <a:ext cx="6966830" cy="4036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8017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1768B1-6885-2A44-9003-935C4DA7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REFERENCING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CB7F0-E2BD-A6CE-FC6F-853E9B8C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5" y="202035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2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Referencing is Done </a:t>
            </a:r>
          </a:p>
          <a:p>
            <a:pPr marL="0" indent="0" algn="ctr">
              <a:buNone/>
            </a:pPr>
            <a:endParaRPr lang="en-US" sz="22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4A455CC-3035-C87D-0E2E-1967D3DA56D5}"/>
              </a:ext>
            </a:extLst>
          </p:cNvPr>
          <p:cNvGraphicFramePr/>
          <p:nvPr/>
        </p:nvGraphicFramePr>
        <p:xfrm>
          <a:off x="836680" y="2405067"/>
          <a:ext cx="6002110" cy="3729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4956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550A39-65BE-9812-21EE-75C6A3CB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ZA" sz="3100"/>
              <a:t>Comprehensive Guide to Referencing Sources</a:t>
            </a:r>
            <a:br>
              <a:rPr lang="en-ZA" sz="3100"/>
            </a:b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A2C26-AB5F-8A2E-11B9-6617CB0AD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ZA" sz="1900" b="1"/>
              <a:t>1. Print Sources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/>
              <a:t>Books (textbooks, monographs, edited volumes)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/>
              <a:t>Academic journals and peer-reviewed articles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/>
              <a:t>Magazines and newspapers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/>
              <a:t>Government documents and reports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/>
              <a:t>Conference proceedings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/>
              <a:t>Theses and dissertations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 sz="1900" err="1"/>
              <a:t>Encyclopedias</a:t>
            </a:r>
            <a:r>
              <a:rPr lang="en-ZA" sz="1900"/>
              <a:t> and dictionaries</a:t>
            </a:r>
          </a:p>
          <a:p>
            <a:endParaRPr lang="en-US" sz="1900"/>
          </a:p>
        </p:txBody>
      </p:sp>
      <p:pic>
        <p:nvPicPr>
          <p:cNvPr id="5" name="Picture 4" descr="A top view of books with different cover colours">
            <a:extLst>
              <a:ext uri="{FF2B5EF4-FFF2-40B4-BE49-F238E27FC236}">
                <a16:creationId xmlns:a16="http://schemas.microsoft.com/office/drawing/2014/main" id="{9991BECA-1164-421B-CAAB-383E6A6982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2" r="9760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9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A6A25-9B7F-29AC-2DE3-E31843F8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ZA" sz="3700"/>
              <a:t>2. Electronic Sources</a:t>
            </a:r>
            <a:br>
              <a:rPr lang="en-ZA" sz="3700"/>
            </a:b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EEE2C-E1D1-49BC-BF11-CA79C06A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/>
              <a:t>E-books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Online journal articles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Websites and web pages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Online newspapers and magazines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Blogs and social media posts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Online videos (e.g., YouTube)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Podcasts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E-mail communications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Online databases</a:t>
            </a:r>
          </a:p>
          <a:p>
            <a:endParaRPr lang="en-US"/>
          </a:p>
        </p:txBody>
      </p:sp>
      <p:pic>
        <p:nvPicPr>
          <p:cNvPr id="5" name="Picture 4" descr="Person holding mouse">
            <a:extLst>
              <a:ext uri="{FF2B5EF4-FFF2-40B4-BE49-F238E27FC236}">
                <a16:creationId xmlns:a16="http://schemas.microsoft.com/office/drawing/2014/main" id="{D6FD45CE-4108-1517-12C3-95E05474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95" r="18605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9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48136-14E5-99C9-5758-384DDFB9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ZA" sz="3700"/>
              <a:t>3. Multimedia Sources</a:t>
            </a:r>
            <a:br>
              <a:rPr lang="en-ZA" sz="3700"/>
            </a:br>
            <a:endParaRPr lang="en-US" sz="37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5E103-0E22-CB09-2409-2C7871639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/>
              <a:t>Documentaries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Broadcasts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Artwork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Photographs</a:t>
            </a:r>
          </a:p>
          <a:p>
            <a:endParaRPr lang="en-US"/>
          </a:p>
        </p:txBody>
      </p:sp>
      <p:pic>
        <p:nvPicPr>
          <p:cNvPr id="5" name="Picture 4" descr="Close-up of camera lens">
            <a:extLst>
              <a:ext uri="{FF2B5EF4-FFF2-40B4-BE49-F238E27FC236}">
                <a16:creationId xmlns:a16="http://schemas.microsoft.com/office/drawing/2014/main" id="{9317CEC3-D385-4C77-4D92-E8963C476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734" r="5089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34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61FF-DA21-5417-BFF3-AA1F9FD44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r>
              <a:rPr lang="en-ZA" sz="3200"/>
              <a:t>4. Primary Sources</a:t>
            </a:r>
            <a:br>
              <a:rPr lang="en-ZA" sz="3200"/>
            </a:b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A55C8-91E5-06C9-F672-9C1122279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ZA"/>
              <a:t>Original research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Interviews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Surveys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Observations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Archival materials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Historical documents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Letters and diaries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ZA"/>
              <a:t>Artifacts</a:t>
            </a:r>
          </a:p>
          <a:p>
            <a:endParaRPr lang="en-US" sz="1000"/>
          </a:p>
        </p:txBody>
      </p:sp>
      <p:pic>
        <p:nvPicPr>
          <p:cNvPr id="5" name="Picture 4" descr="Different coloured organisers">
            <a:extLst>
              <a:ext uri="{FF2B5EF4-FFF2-40B4-BE49-F238E27FC236}">
                <a16:creationId xmlns:a16="http://schemas.microsoft.com/office/drawing/2014/main" id="{9273D361-9318-A4E7-736D-23619882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64" r="23058" b="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79440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7">
      <a:dk1>
        <a:srgbClr val="000000"/>
      </a:dk1>
      <a:lt1>
        <a:srgbClr val="FFFFFF"/>
      </a:lt1>
      <a:dk2>
        <a:srgbClr val="121646"/>
      </a:dk2>
      <a:lt2>
        <a:srgbClr val="C7CFDB"/>
      </a:lt2>
      <a:accent1>
        <a:srgbClr val="DDDE33"/>
      </a:accent1>
      <a:accent2>
        <a:srgbClr val="E5004B"/>
      </a:accent2>
      <a:accent3>
        <a:srgbClr val="00A7A3"/>
      </a:accent3>
      <a:accent4>
        <a:srgbClr val="FFC000"/>
      </a:accent4>
      <a:accent5>
        <a:srgbClr val="45444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Custom 7">
      <a:dk1>
        <a:srgbClr val="000000"/>
      </a:dk1>
      <a:lt1>
        <a:srgbClr val="FFFFFF"/>
      </a:lt1>
      <a:dk2>
        <a:srgbClr val="121646"/>
      </a:dk2>
      <a:lt2>
        <a:srgbClr val="C7CFDB"/>
      </a:lt2>
      <a:accent1>
        <a:srgbClr val="DDDE33"/>
      </a:accent1>
      <a:accent2>
        <a:srgbClr val="E5004B"/>
      </a:accent2>
      <a:accent3>
        <a:srgbClr val="00A7A3"/>
      </a:accent3>
      <a:accent4>
        <a:srgbClr val="FFC000"/>
      </a:accent4>
      <a:accent5>
        <a:srgbClr val="45444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AAA Dark Grey">
      <a:srgbClr val="454444"/>
    </a:custClr>
    <a:custClr name="AAA Lime">
      <a:srgbClr val="DDDE33"/>
    </a:custClr>
    <a:custClr name="AAA Navy">
      <a:srgbClr val="131747"/>
    </a:custClr>
    <a:custClr name="AAA Pink">
      <a:srgbClr val="E5004B"/>
    </a:custClr>
    <a:custClr name="AAA Teal ">
      <a:srgbClr val="00A8A4"/>
    </a:custClr>
    <a:custClr name="AAA Light Grey">
      <a:srgbClr val="C7D0DC"/>
    </a:custClr>
  </a:custClrLst>
  <a:extLst>
    <a:ext uri="{05A4C25C-085E-4340-85A3-A5531E510DB2}">
      <thm15:themeFamily xmlns:thm15="http://schemas.microsoft.com/office/thememl/2012/main" name="Custom Design" id="{F7F337A0-B1B1-4F09-82E2-D50BA8EFF9B6}" vid="{CA909049-2DA9-4100-9987-8902D6553E9F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Richfield">
      <a:dk1>
        <a:srgbClr val="000000"/>
      </a:dk1>
      <a:lt1>
        <a:srgbClr val="FFFFFF"/>
      </a:lt1>
      <a:dk2>
        <a:srgbClr val="0066B3"/>
      </a:dk2>
      <a:lt2>
        <a:srgbClr val="D1D3D3"/>
      </a:lt2>
      <a:accent1>
        <a:srgbClr val="00377B"/>
      </a:accent1>
      <a:accent2>
        <a:srgbClr val="FCAF17"/>
      </a:accent2>
      <a:accent3>
        <a:srgbClr val="F58228"/>
      </a:accent3>
      <a:accent4>
        <a:srgbClr val="EE3E7B"/>
      </a:accent4>
      <a:accent5>
        <a:srgbClr val="8E5BA6"/>
      </a:accent5>
      <a:accent6>
        <a:srgbClr val="70AD47"/>
      </a:accent6>
      <a:hlink>
        <a:srgbClr val="3777BC"/>
      </a:hlink>
      <a:folHlink>
        <a:srgbClr val="EF413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F Blue">
      <a:srgbClr val="0056AF"/>
    </a:custClr>
    <a:custClr name="RF Red">
      <a:srgbClr val="DE473C"/>
    </a:custClr>
    <a:custClr name="RF Navy">
      <a:srgbClr val="043171"/>
    </a:custClr>
    <a:custClr name="RF Turquoise">
      <a:srgbClr val="43A7B7"/>
    </a:custClr>
    <a:custClr name="RF Plum">
      <a:srgbClr val="523058"/>
    </a:custClr>
    <a:custClr name="RF Cool Grey">
      <a:srgbClr val="D9D9D9"/>
    </a:custClr>
    <a:custClr name="RF Yellow">
      <a:srgbClr val="F9B723"/>
    </a:custClr>
    <a:custClr name="RF Orange">
      <a:srgbClr val="FF8000"/>
    </a:custClr>
    <a:custClr name="RF Pink">
      <a:srgbClr val="E84F80"/>
    </a:custClr>
    <a:custClr name="RF Purple">
      <a:srgbClr val="AE57D3"/>
    </a:custClr>
    <a:custClr name="RF Medium Blue">
      <a:srgbClr val="2A7DDC"/>
    </a:custClr>
    <a:custClr name="RF Green">
      <a:srgbClr val="76B32A"/>
    </a:custClr>
  </a:custClrLst>
  <a:extLst>
    <a:ext uri="{05A4C25C-085E-4340-85A3-A5531E510DB2}">
      <thm15:themeFamily xmlns:thm15="http://schemas.microsoft.com/office/thememl/2012/main" name="RF PPT Template" id="{D304BE75-58BD-224C-8160-23744FB73D88}" vid="{E0D7DCD7-8017-654F-B94A-B0C707FE266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397EAD59E2047B0B6E0EF8C7497F3" ma:contentTypeVersion="19" ma:contentTypeDescription="Create a new document." ma:contentTypeScope="" ma:versionID="ecdfc84027bd52dab9b4823332a8c2d9">
  <xsd:schema xmlns:xsd="http://www.w3.org/2001/XMLSchema" xmlns:xs="http://www.w3.org/2001/XMLSchema" xmlns:p="http://schemas.microsoft.com/office/2006/metadata/properties" xmlns:ns2="c72d15c0-c78e-4377-8141-6b2ff128b999" xmlns:ns3="fca64a0b-aeec-4d12-bc6f-53bbcc8e8fa8" targetNamespace="http://schemas.microsoft.com/office/2006/metadata/properties" ma:root="true" ma:fieldsID="b0da9d9456c07dec454707b87d413711" ns2:_="" ns3:_="">
    <xsd:import namespace="c72d15c0-c78e-4377-8141-6b2ff128b999"/>
    <xsd:import namespace="fca64a0b-aeec-4d12-bc6f-53bbcc8e8f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2d15c0-c78e-4377-8141-6b2ff128b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542c8da-3dd0-4205-a6ab-4a5ce50c83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a64a0b-aeec-4d12-bc6f-53bbcc8e8fa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a352c21-4e2f-4d3e-9eef-2a075f236bff}" ma:internalName="TaxCatchAll" ma:showField="CatchAllData" ma:web="fca64a0b-aeec-4d12-bc6f-53bbcc8e8f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ca64a0b-aeec-4d12-bc6f-53bbcc8e8fa8">
      <UserInfo>
        <DisplayName>Desmond Tlhagane</DisplayName>
        <AccountId>126</AccountId>
        <AccountType/>
      </UserInfo>
    </SharedWithUsers>
    <TaxCatchAll xmlns="fca64a0b-aeec-4d12-bc6f-53bbcc8e8fa8" xsi:nil="true"/>
    <lcf76f155ced4ddcb4097134ff3c332f xmlns="c72d15c0-c78e-4377-8141-6b2ff128b99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38CD808-76C4-46A8-B140-29EB605A06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BB9CF2-A396-4BD1-ADF9-4A1BBE1167CB}">
  <ds:schemaRefs>
    <ds:schemaRef ds:uri="c72d15c0-c78e-4377-8141-6b2ff128b999"/>
    <ds:schemaRef ds:uri="fca64a0b-aeec-4d12-bc6f-53bbcc8e8f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6DFEBA8-3267-446D-A563-D60FFB9AD72D}">
  <ds:schemaRefs>
    <ds:schemaRef ds:uri="c72d15c0-c78e-4377-8141-6b2ff128b999"/>
    <ds:schemaRef ds:uri="fca64a0b-aeec-4d12-bc6f-53bbcc8e8fa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Custom Design</vt:lpstr>
      <vt:lpstr>3_Custom Design</vt:lpstr>
      <vt:lpstr>2_Custom Design</vt:lpstr>
      <vt:lpstr>1_Custom Design</vt:lpstr>
      <vt:lpstr>4_Custom Design</vt:lpstr>
      <vt:lpstr>5_Custom Design</vt:lpstr>
      <vt:lpstr>6_Custom Design</vt:lpstr>
      <vt:lpstr>7_Custom Design</vt:lpstr>
      <vt:lpstr>Office Theme</vt:lpstr>
      <vt:lpstr>PowerPoint Presentation</vt:lpstr>
      <vt:lpstr>AIMS AND OUTLINE </vt:lpstr>
      <vt:lpstr>OUTCOMES </vt:lpstr>
      <vt:lpstr> INTRODUCTION </vt:lpstr>
      <vt:lpstr>REFERENCING FORMAT</vt:lpstr>
      <vt:lpstr>Comprehensive Guide to Referencing Sources </vt:lpstr>
      <vt:lpstr>2. Electronic Sources </vt:lpstr>
      <vt:lpstr>3. Multimedia Sources </vt:lpstr>
      <vt:lpstr>4. Primary Sources </vt:lpstr>
      <vt:lpstr>6. Scientific and Technical Sources </vt:lpstr>
      <vt:lpstr>7. AI TOOLS</vt:lpstr>
      <vt:lpstr>REFERENCING FORMAT cont.</vt:lpstr>
      <vt:lpstr>REFERENCING FORMAT cont.</vt:lpstr>
      <vt:lpstr>REFERENCING FORMAT cont.</vt:lpstr>
      <vt:lpstr>PowerPoint Presentation</vt:lpstr>
      <vt:lpstr>Harvard Referencing Guide for AI </vt:lpstr>
      <vt:lpstr>Harvard Referencing Guide for AI Tools </vt:lpstr>
      <vt:lpstr>Harvard Referencing Guide for AI Tools </vt:lpstr>
      <vt:lpstr>PowerPoint Presentation</vt:lpstr>
      <vt:lpstr> EXAMPLES OF A TYPICAL REFERENCE /BIBLIOGRAPHY LIST:  </vt:lpstr>
      <vt:lpstr> EXAMPLES OF A TYPICAL REFERENCE /BIBLIOGRAPHY LIST: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revision>9</cp:revision>
  <dcterms:created xsi:type="dcterms:W3CDTF">2020-03-05T17:10:53Z</dcterms:created>
  <dcterms:modified xsi:type="dcterms:W3CDTF">2026-03-04T06:58:50Z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0x010100606397EAD59E2047B0B6E0EF8C7497F3</vt:lpwstr>
  </property>
  <property fmtid="{D5CDD505-2E9C-101B-9397-08002B2CF9AE}" pid="3" name="MediaServiceImageTags">
    <vt:lpwstr/>
  </property>
</Properties>
</file>