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829" r:id="rId1"/>
  </p:sldMasterIdLst>
  <p:notesMasterIdLst>
    <p:notesMasterId r:id="rId51"/>
  </p:notesMasterIdLst>
  <p:handoutMasterIdLst>
    <p:handoutMasterId r:id="rId52"/>
  </p:handoutMasterIdLst>
  <p:sldIdLst>
    <p:sldId id="1244" r:id="rId2"/>
    <p:sldId id="1300" r:id="rId3"/>
    <p:sldId id="1353" r:id="rId4"/>
    <p:sldId id="1352" r:id="rId5"/>
    <p:sldId id="1351" r:id="rId6"/>
    <p:sldId id="1302" r:id="rId7"/>
    <p:sldId id="1301" r:id="rId8"/>
    <p:sldId id="1303" r:id="rId9"/>
    <p:sldId id="1304" r:id="rId10"/>
    <p:sldId id="1306" r:id="rId11"/>
    <p:sldId id="1305" r:id="rId12"/>
    <p:sldId id="1307" r:id="rId13"/>
    <p:sldId id="1308" r:id="rId14"/>
    <p:sldId id="1309" r:id="rId15"/>
    <p:sldId id="1310" r:id="rId16"/>
    <p:sldId id="1311" r:id="rId17"/>
    <p:sldId id="1312" r:id="rId18"/>
    <p:sldId id="1313" r:id="rId19"/>
    <p:sldId id="1314" r:id="rId20"/>
    <p:sldId id="1315" r:id="rId21"/>
    <p:sldId id="1316" r:id="rId22"/>
    <p:sldId id="1317" r:id="rId23"/>
    <p:sldId id="1319" r:id="rId24"/>
    <p:sldId id="1318" r:id="rId25"/>
    <p:sldId id="1320" r:id="rId26"/>
    <p:sldId id="1321" r:id="rId27"/>
    <p:sldId id="1322" r:id="rId28"/>
    <p:sldId id="1323" r:id="rId29"/>
    <p:sldId id="1324" r:id="rId30"/>
    <p:sldId id="1327" r:id="rId31"/>
    <p:sldId id="1328" r:id="rId32"/>
    <p:sldId id="1329" r:id="rId33"/>
    <p:sldId id="1330" r:id="rId34"/>
    <p:sldId id="1331" r:id="rId35"/>
    <p:sldId id="1332" r:id="rId36"/>
    <p:sldId id="1333" r:id="rId37"/>
    <p:sldId id="1334" r:id="rId38"/>
    <p:sldId id="1335" r:id="rId39"/>
    <p:sldId id="1336" r:id="rId40"/>
    <p:sldId id="1337" r:id="rId41"/>
    <p:sldId id="1338" r:id="rId42"/>
    <p:sldId id="1339" r:id="rId43"/>
    <p:sldId id="1340" r:id="rId44"/>
    <p:sldId id="1349" r:id="rId45"/>
    <p:sldId id="1348" r:id="rId46"/>
    <p:sldId id="1347" r:id="rId47"/>
    <p:sldId id="1346" r:id="rId48"/>
    <p:sldId id="1345" r:id="rId49"/>
    <p:sldId id="1166" r:id="rId50"/>
  </p:sldIdLst>
  <p:sldSz cx="10693400" cy="7561263"/>
  <p:notesSz cx="6797675" cy="9928225"/>
  <p:defaultTex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pos="3413" userDrawn="1">
          <p15:clr>
            <a:srgbClr val="A4A3A4"/>
          </p15:clr>
        </p15:guide>
        <p15:guide id="8" pos="3323" userDrawn="1">
          <p15:clr>
            <a:srgbClr val="A4A3A4"/>
          </p15:clr>
        </p15:guide>
        <p15:guide id="9" pos="3822" userDrawn="1">
          <p15:clr>
            <a:srgbClr val="A4A3A4"/>
          </p15:clr>
        </p15:guide>
        <p15:guide id="13" pos="692" userDrawn="1">
          <p15:clr>
            <a:srgbClr val="A4A3A4"/>
          </p15:clr>
        </p15:guide>
        <p15:guide id="14" pos="284" userDrawn="1">
          <p15:clr>
            <a:srgbClr val="A4A3A4"/>
          </p15:clr>
        </p15:guide>
        <p15:guide id="15" pos="6452" userDrawn="1">
          <p15:clr>
            <a:srgbClr val="A4A3A4"/>
          </p15:clr>
        </p15:guide>
        <p15:guide id="16" orient="horz" pos="1021" userDrawn="1">
          <p15:clr>
            <a:srgbClr val="A4A3A4"/>
          </p15:clr>
        </p15:guide>
        <p15:guide id="17" orient="horz" pos="4151" userDrawn="1">
          <p15:clr>
            <a:srgbClr val="A4A3A4"/>
          </p15:clr>
        </p15:guide>
        <p15:guide id="18" orient="horz" pos="1248" userDrawn="1">
          <p15:clr>
            <a:srgbClr val="A4A3A4"/>
          </p15:clr>
        </p15:guide>
        <p15:guide id="19" orient="horz" pos="4150">
          <p15:clr>
            <a:srgbClr val="A4A3A4"/>
          </p15:clr>
        </p15:guide>
        <p15:guide id="20" orient="horz" pos="1247">
          <p15:clr>
            <a:srgbClr val="A4A3A4"/>
          </p15:clr>
        </p15:guide>
        <p15:guide id="21" orient="horz" pos="2472">
          <p15:clr>
            <a:srgbClr val="A4A3A4"/>
          </p15:clr>
        </p15:guide>
        <p15:guide id="22" orient="horz" pos="1020">
          <p15:clr>
            <a:srgbClr val="A4A3A4"/>
          </p15:clr>
        </p15:guide>
        <p15:guide id="23" orient="horz" pos="1610" userDrawn="1">
          <p15:clr>
            <a:srgbClr val="A4A3A4"/>
          </p15:clr>
        </p15:guide>
      </p15:sldGuideLst>
    </p:ext>
    <p:ext uri="{2D200454-40CA-4A62-9FC3-DE9A4176ACB9}">
      <p15:notesGuideLst xmlns:p15="http://schemas.microsoft.com/office/powerpoint/2012/main">
        <p15:guide id="1" orient="horz" pos="3111" userDrawn="1">
          <p15:clr>
            <a:srgbClr val="A4A3A4"/>
          </p15:clr>
        </p15:guide>
        <p15:guide id="2" pos="2125" userDrawn="1">
          <p15:clr>
            <a:srgbClr val="A4A3A4"/>
          </p15:clr>
        </p15:guide>
        <p15:guide id="3" orient="horz" pos="3129">
          <p15:clr>
            <a:srgbClr val="A4A3A4"/>
          </p15:clr>
        </p15:guide>
        <p15:guide id="4" pos="214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0B6F"/>
    <a:srgbClr val="CE0F69"/>
    <a:srgbClr val="333333"/>
    <a:srgbClr val="4D4D4D"/>
    <a:srgbClr val="1C1C1C"/>
    <a:srgbClr val="4298B5"/>
    <a:srgbClr val="999999"/>
    <a:srgbClr val="FFFFCC"/>
    <a:srgbClr val="D0D0CE"/>
    <a:srgbClr val="5D5D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087" autoAdjust="0"/>
    <p:restoredTop sz="96433" autoAdjust="0"/>
  </p:normalViewPr>
  <p:slideViewPr>
    <p:cSldViewPr snapToObjects="1" showGuides="1">
      <p:cViewPr varScale="1">
        <p:scale>
          <a:sx n="76" d="100"/>
          <a:sy n="76" d="100"/>
        </p:scale>
        <p:origin x="234" y="84"/>
      </p:cViewPr>
      <p:guideLst>
        <p:guide pos="3413"/>
        <p:guide pos="3323"/>
        <p:guide pos="3822"/>
        <p:guide pos="692"/>
        <p:guide pos="284"/>
        <p:guide pos="6452"/>
        <p:guide orient="horz" pos="1021"/>
        <p:guide orient="horz" pos="4151"/>
        <p:guide orient="horz" pos="1248"/>
        <p:guide orient="horz" pos="4150"/>
        <p:guide orient="horz" pos="1247"/>
        <p:guide orient="horz" pos="2472"/>
        <p:guide orient="horz" pos="1020"/>
        <p:guide orient="horz" pos="1610"/>
      </p:guideLst>
    </p:cSldViewPr>
  </p:slideViewPr>
  <p:outlineViewPr>
    <p:cViewPr>
      <p:scale>
        <a:sx n="33" d="100"/>
        <a:sy n="33" d="100"/>
      </p:scale>
      <p:origin x="0" y="-8322"/>
    </p:cViewPr>
  </p:outlineViewPr>
  <p:notesTextViewPr>
    <p:cViewPr>
      <p:scale>
        <a:sx n="3" d="2"/>
        <a:sy n="3" d="2"/>
      </p:scale>
      <p:origin x="0" y="0"/>
    </p:cViewPr>
  </p:notesTextViewPr>
  <p:sorterViewPr>
    <p:cViewPr varScale="1">
      <p:scale>
        <a:sx n="1" d="1"/>
        <a:sy n="1" d="1"/>
      </p:scale>
      <p:origin x="0" y="0"/>
    </p:cViewPr>
  </p:sorterViewPr>
  <p:notesViewPr>
    <p:cSldViewPr snapToObjects="1" showGuides="1">
      <p:cViewPr varScale="1">
        <p:scale>
          <a:sx n="76" d="100"/>
          <a:sy n="76" d="100"/>
        </p:scale>
        <p:origin x="-3330" y="-90"/>
      </p:cViewPr>
      <p:guideLst>
        <p:guide orient="horz" pos="3111"/>
        <p:guide pos="2125"/>
        <p:guide orient="horz" pos="3129"/>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6400" cy="496413"/>
          </a:xfrm>
          <a:prstGeom prst="rect">
            <a:avLst/>
          </a:prstGeom>
        </p:spPr>
        <p:txBody>
          <a:bodyPr vert="horz" lIns="91307" tIns="45652" rIns="91307" bIns="45652" rtlCol="0"/>
          <a:lstStyle>
            <a:lvl1pPr algn="l">
              <a:defRPr sz="1200"/>
            </a:lvl1pPr>
          </a:lstStyle>
          <a:p>
            <a:endParaRPr lang="en-GB"/>
          </a:p>
        </p:txBody>
      </p:sp>
      <p:sp>
        <p:nvSpPr>
          <p:cNvPr id="3" name="Date Placeholder 2"/>
          <p:cNvSpPr>
            <a:spLocks noGrp="1"/>
          </p:cNvSpPr>
          <p:nvPr>
            <p:ph type="dt" sz="quarter" idx="1"/>
          </p:nvPr>
        </p:nvSpPr>
        <p:spPr>
          <a:xfrm>
            <a:off x="3849689" y="2"/>
            <a:ext cx="2946400" cy="496413"/>
          </a:xfrm>
          <a:prstGeom prst="rect">
            <a:avLst/>
          </a:prstGeom>
        </p:spPr>
        <p:txBody>
          <a:bodyPr vert="horz" lIns="91307" tIns="45652" rIns="91307" bIns="45652" rtlCol="0"/>
          <a:lstStyle>
            <a:lvl1pPr algn="r">
              <a:defRPr sz="1200"/>
            </a:lvl1pPr>
          </a:lstStyle>
          <a:p>
            <a:fld id="{30BC02D5-E102-4C79-A2FD-3761128DD7AB}" type="datetimeFigureOut">
              <a:rPr lang="en-GB" smtClean="0"/>
              <a:pPr/>
              <a:t>07/02/2023</a:t>
            </a:fld>
            <a:endParaRPr lang="en-GB"/>
          </a:p>
        </p:txBody>
      </p:sp>
      <p:sp>
        <p:nvSpPr>
          <p:cNvPr id="4" name="Footer Placeholder 3"/>
          <p:cNvSpPr>
            <a:spLocks noGrp="1"/>
          </p:cNvSpPr>
          <p:nvPr>
            <p:ph type="ftr" sz="quarter" idx="2"/>
          </p:nvPr>
        </p:nvSpPr>
        <p:spPr>
          <a:xfrm>
            <a:off x="1" y="9430220"/>
            <a:ext cx="2946400" cy="496413"/>
          </a:xfrm>
          <a:prstGeom prst="rect">
            <a:avLst/>
          </a:prstGeom>
        </p:spPr>
        <p:txBody>
          <a:bodyPr vert="horz" lIns="91307" tIns="45652" rIns="91307" bIns="45652" rtlCol="0" anchor="b"/>
          <a:lstStyle>
            <a:lvl1pPr algn="l">
              <a:defRPr sz="1200"/>
            </a:lvl1pPr>
          </a:lstStyle>
          <a:p>
            <a:endParaRPr lang="en-GB"/>
          </a:p>
        </p:txBody>
      </p:sp>
      <p:sp>
        <p:nvSpPr>
          <p:cNvPr id="5" name="Slide Number Placeholder 4"/>
          <p:cNvSpPr>
            <a:spLocks noGrp="1"/>
          </p:cNvSpPr>
          <p:nvPr>
            <p:ph type="sldNum" sz="quarter" idx="3"/>
          </p:nvPr>
        </p:nvSpPr>
        <p:spPr>
          <a:xfrm>
            <a:off x="3849689" y="9430220"/>
            <a:ext cx="2946400" cy="496413"/>
          </a:xfrm>
          <a:prstGeom prst="rect">
            <a:avLst/>
          </a:prstGeom>
        </p:spPr>
        <p:txBody>
          <a:bodyPr vert="horz" lIns="91307" tIns="45652" rIns="91307" bIns="45652" rtlCol="0" anchor="b"/>
          <a:lstStyle>
            <a:lvl1pPr algn="r">
              <a:defRPr sz="1200"/>
            </a:lvl1pPr>
          </a:lstStyle>
          <a:p>
            <a:fld id="{845D9ED5-8DA2-446E-86A1-99AAB6AFFB9F}" type="slidenum">
              <a:rPr lang="en-GB" smtClean="0"/>
              <a:pPr/>
              <a:t>‹#›</a:t>
            </a:fld>
            <a:endParaRPr lang="en-GB"/>
          </a:p>
        </p:txBody>
      </p:sp>
    </p:spTree>
    <p:extLst>
      <p:ext uri="{BB962C8B-B14F-4D97-AF65-F5344CB8AC3E}">
        <p14:creationId xmlns:p14="http://schemas.microsoft.com/office/powerpoint/2010/main" val="1149904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45658" cy="496413"/>
          </a:xfrm>
          <a:prstGeom prst="rect">
            <a:avLst/>
          </a:prstGeom>
        </p:spPr>
        <p:txBody>
          <a:bodyPr vert="horz" lIns="91307" tIns="45652" rIns="91307" bIns="45652" rtlCol="0"/>
          <a:lstStyle>
            <a:lvl1pPr algn="l">
              <a:defRPr sz="1200"/>
            </a:lvl1pPr>
          </a:lstStyle>
          <a:p>
            <a:endParaRPr lang="en-GB"/>
          </a:p>
        </p:txBody>
      </p:sp>
      <p:sp>
        <p:nvSpPr>
          <p:cNvPr id="3" name="Date Placeholder 2"/>
          <p:cNvSpPr>
            <a:spLocks noGrp="1"/>
          </p:cNvSpPr>
          <p:nvPr>
            <p:ph type="dt" idx="1"/>
          </p:nvPr>
        </p:nvSpPr>
        <p:spPr>
          <a:xfrm>
            <a:off x="3850447" y="2"/>
            <a:ext cx="2945658" cy="496413"/>
          </a:xfrm>
          <a:prstGeom prst="rect">
            <a:avLst/>
          </a:prstGeom>
        </p:spPr>
        <p:txBody>
          <a:bodyPr vert="horz" lIns="91307" tIns="45652" rIns="91307" bIns="45652" rtlCol="0"/>
          <a:lstStyle>
            <a:lvl1pPr algn="r">
              <a:defRPr sz="1200"/>
            </a:lvl1pPr>
          </a:lstStyle>
          <a:p>
            <a:fld id="{2F21FF12-3416-43D0-B56D-C0167AEA935A}" type="datetimeFigureOut">
              <a:rPr lang="en-US" smtClean="0"/>
              <a:pPr/>
              <a:t>2/7/2023</a:t>
            </a:fld>
            <a:endParaRPr lang="en-GB"/>
          </a:p>
        </p:txBody>
      </p:sp>
      <p:sp>
        <p:nvSpPr>
          <p:cNvPr id="4" name="Slide Image Placeholder 3"/>
          <p:cNvSpPr>
            <a:spLocks noGrp="1" noRot="1" noChangeAspect="1"/>
          </p:cNvSpPr>
          <p:nvPr>
            <p:ph type="sldImg" idx="2"/>
          </p:nvPr>
        </p:nvSpPr>
        <p:spPr>
          <a:xfrm>
            <a:off x="766763" y="746125"/>
            <a:ext cx="5265737" cy="3724275"/>
          </a:xfrm>
          <a:prstGeom prst="rect">
            <a:avLst/>
          </a:prstGeom>
          <a:noFill/>
          <a:ln w="12700">
            <a:solidFill>
              <a:prstClr val="black"/>
            </a:solidFill>
          </a:ln>
        </p:spPr>
        <p:txBody>
          <a:bodyPr vert="horz" lIns="91307" tIns="45652" rIns="91307" bIns="45652" rtlCol="0" anchor="ctr"/>
          <a:lstStyle/>
          <a:p>
            <a:endParaRPr lang="en-GB"/>
          </a:p>
        </p:txBody>
      </p:sp>
      <p:sp>
        <p:nvSpPr>
          <p:cNvPr id="5" name="Notes Placeholder 4"/>
          <p:cNvSpPr>
            <a:spLocks noGrp="1"/>
          </p:cNvSpPr>
          <p:nvPr>
            <p:ph type="body" sz="quarter" idx="3"/>
          </p:nvPr>
        </p:nvSpPr>
        <p:spPr>
          <a:xfrm>
            <a:off x="679768" y="4715908"/>
            <a:ext cx="5438140" cy="4467703"/>
          </a:xfrm>
          <a:prstGeom prst="rect">
            <a:avLst/>
          </a:prstGeom>
        </p:spPr>
        <p:txBody>
          <a:bodyPr vert="horz" lIns="91307" tIns="45652" rIns="91307" bIns="4565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3" y="9430093"/>
            <a:ext cx="2945658" cy="496413"/>
          </a:xfrm>
          <a:prstGeom prst="rect">
            <a:avLst/>
          </a:prstGeom>
        </p:spPr>
        <p:txBody>
          <a:bodyPr vert="horz" lIns="91307" tIns="45652" rIns="91307" bIns="45652" rtlCol="0" anchor="b"/>
          <a:lstStyle>
            <a:lvl1pPr algn="l">
              <a:defRPr sz="1200"/>
            </a:lvl1pPr>
          </a:lstStyle>
          <a:p>
            <a:endParaRPr lang="en-GB"/>
          </a:p>
        </p:txBody>
      </p:sp>
      <p:sp>
        <p:nvSpPr>
          <p:cNvPr id="7" name="Slide Number Placeholder 6"/>
          <p:cNvSpPr>
            <a:spLocks noGrp="1"/>
          </p:cNvSpPr>
          <p:nvPr>
            <p:ph type="sldNum" sz="quarter" idx="5"/>
          </p:nvPr>
        </p:nvSpPr>
        <p:spPr>
          <a:xfrm>
            <a:off x="3850447" y="9430093"/>
            <a:ext cx="2945658" cy="496413"/>
          </a:xfrm>
          <a:prstGeom prst="rect">
            <a:avLst/>
          </a:prstGeom>
        </p:spPr>
        <p:txBody>
          <a:bodyPr vert="horz" lIns="91307" tIns="45652" rIns="91307" bIns="45652" rtlCol="0" anchor="b"/>
          <a:lstStyle>
            <a:lvl1pPr algn="r">
              <a:defRPr sz="1200"/>
            </a:lvl1pPr>
          </a:lstStyle>
          <a:p>
            <a:fld id="{722DBCD6-B5F9-444B-AD53-447C2BE1D2B6}" type="slidenum">
              <a:rPr lang="en-GB" smtClean="0"/>
              <a:pPr/>
              <a:t>‹#›</a:t>
            </a:fld>
            <a:endParaRPr lang="en-GB"/>
          </a:p>
        </p:txBody>
      </p:sp>
    </p:spTree>
    <p:extLst>
      <p:ext uri="{BB962C8B-B14F-4D97-AF65-F5344CB8AC3E}">
        <p14:creationId xmlns:p14="http://schemas.microsoft.com/office/powerpoint/2010/main" val="464509904"/>
      </p:ext>
    </p:extLst>
  </p:cSld>
  <p:clrMap bg1="lt1" tx1="dk1" bg2="lt2" tx2="dk2" accent1="accent1" accent2="accent2" accent3="accent3" accent4="accent4" accent5="accent5" accent6="accent6" hlink="hlink" folHlink="folHlink"/>
  <p:notesStyle>
    <a:lvl1pPr marL="0" algn="l" defTabSz="995690" rtl="0" eaLnBrk="1" latinLnBrk="0" hangingPunct="1">
      <a:defRPr sz="1300" kern="1200">
        <a:solidFill>
          <a:schemeClr val="tx1"/>
        </a:solidFill>
        <a:latin typeface="+mn-lt"/>
        <a:ea typeface="+mn-ea"/>
        <a:cs typeface="+mn-cs"/>
      </a:defRPr>
    </a:lvl1pPr>
    <a:lvl2pPr marL="497845" algn="l" defTabSz="995690" rtl="0" eaLnBrk="1" latinLnBrk="0" hangingPunct="1">
      <a:defRPr sz="1300" kern="1200">
        <a:solidFill>
          <a:schemeClr val="tx1"/>
        </a:solidFill>
        <a:latin typeface="+mn-lt"/>
        <a:ea typeface="+mn-ea"/>
        <a:cs typeface="+mn-cs"/>
      </a:defRPr>
    </a:lvl2pPr>
    <a:lvl3pPr marL="995690" algn="l" defTabSz="995690" rtl="0" eaLnBrk="1" latinLnBrk="0" hangingPunct="1">
      <a:defRPr sz="1300" kern="1200">
        <a:solidFill>
          <a:schemeClr val="tx1"/>
        </a:solidFill>
        <a:latin typeface="+mn-lt"/>
        <a:ea typeface="+mn-ea"/>
        <a:cs typeface="+mn-cs"/>
      </a:defRPr>
    </a:lvl3pPr>
    <a:lvl4pPr marL="1493535" algn="l" defTabSz="995690" rtl="0" eaLnBrk="1" latinLnBrk="0" hangingPunct="1">
      <a:defRPr sz="1300" kern="1200">
        <a:solidFill>
          <a:schemeClr val="tx1"/>
        </a:solidFill>
        <a:latin typeface="+mn-lt"/>
        <a:ea typeface="+mn-ea"/>
        <a:cs typeface="+mn-cs"/>
      </a:defRPr>
    </a:lvl4pPr>
    <a:lvl5pPr marL="1991380" algn="l" defTabSz="995690" rtl="0" eaLnBrk="1" latinLnBrk="0" hangingPunct="1">
      <a:defRPr sz="1300" kern="1200">
        <a:solidFill>
          <a:schemeClr val="tx1"/>
        </a:solidFill>
        <a:latin typeface="+mn-lt"/>
        <a:ea typeface="+mn-ea"/>
        <a:cs typeface="+mn-cs"/>
      </a:defRPr>
    </a:lvl5pPr>
    <a:lvl6pPr marL="2489225" algn="l" defTabSz="995690" rtl="0" eaLnBrk="1" latinLnBrk="0" hangingPunct="1">
      <a:defRPr sz="1300" kern="1200">
        <a:solidFill>
          <a:schemeClr val="tx1"/>
        </a:solidFill>
        <a:latin typeface="+mn-lt"/>
        <a:ea typeface="+mn-ea"/>
        <a:cs typeface="+mn-cs"/>
      </a:defRPr>
    </a:lvl6pPr>
    <a:lvl7pPr marL="2987070" algn="l" defTabSz="995690" rtl="0" eaLnBrk="1" latinLnBrk="0" hangingPunct="1">
      <a:defRPr sz="1300" kern="1200">
        <a:solidFill>
          <a:schemeClr val="tx1"/>
        </a:solidFill>
        <a:latin typeface="+mn-lt"/>
        <a:ea typeface="+mn-ea"/>
        <a:cs typeface="+mn-cs"/>
      </a:defRPr>
    </a:lvl7pPr>
    <a:lvl8pPr marL="3484916" algn="l" defTabSz="995690" rtl="0" eaLnBrk="1" latinLnBrk="0" hangingPunct="1">
      <a:defRPr sz="1300" kern="1200">
        <a:solidFill>
          <a:schemeClr val="tx1"/>
        </a:solidFill>
        <a:latin typeface="+mn-lt"/>
        <a:ea typeface="+mn-ea"/>
        <a:cs typeface="+mn-cs"/>
      </a:defRPr>
    </a:lvl8pPr>
    <a:lvl9pPr marL="3982761" algn="l" defTabSz="99569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2DBCD6-B5F9-444B-AD53-447C2BE1D2B6}" type="slidenum">
              <a:rPr lang="en-GB" smtClean="0"/>
              <a:pPr/>
              <a:t>2</a:t>
            </a:fld>
            <a:endParaRPr lang="en-GB"/>
          </a:p>
        </p:txBody>
      </p:sp>
    </p:spTree>
    <p:extLst>
      <p:ext uri="{BB962C8B-B14F-4D97-AF65-F5344CB8AC3E}">
        <p14:creationId xmlns:p14="http://schemas.microsoft.com/office/powerpoint/2010/main" val="1524120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2DBCD6-B5F9-444B-AD53-447C2BE1D2B6}" type="slidenum">
              <a:rPr lang="en-GB" smtClean="0"/>
              <a:pPr/>
              <a:t>11</a:t>
            </a:fld>
            <a:endParaRPr lang="en-GB"/>
          </a:p>
        </p:txBody>
      </p:sp>
    </p:spTree>
    <p:extLst>
      <p:ext uri="{BB962C8B-B14F-4D97-AF65-F5344CB8AC3E}">
        <p14:creationId xmlns:p14="http://schemas.microsoft.com/office/powerpoint/2010/main" val="2918108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2DBCD6-B5F9-444B-AD53-447C2BE1D2B6}" type="slidenum">
              <a:rPr lang="en-GB" smtClean="0"/>
              <a:pPr/>
              <a:t>12</a:t>
            </a:fld>
            <a:endParaRPr lang="en-GB"/>
          </a:p>
        </p:txBody>
      </p:sp>
    </p:spTree>
    <p:extLst>
      <p:ext uri="{BB962C8B-B14F-4D97-AF65-F5344CB8AC3E}">
        <p14:creationId xmlns:p14="http://schemas.microsoft.com/office/powerpoint/2010/main" val="4035287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2DBCD6-B5F9-444B-AD53-447C2BE1D2B6}" type="slidenum">
              <a:rPr lang="en-GB" smtClean="0"/>
              <a:pPr/>
              <a:t>13</a:t>
            </a:fld>
            <a:endParaRPr lang="en-GB"/>
          </a:p>
        </p:txBody>
      </p:sp>
    </p:spTree>
    <p:extLst>
      <p:ext uri="{BB962C8B-B14F-4D97-AF65-F5344CB8AC3E}">
        <p14:creationId xmlns:p14="http://schemas.microsoft.com/office/powerpoint/2010/main" val="3497504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2DBCD6-B5F9-444B-AD53-447C2BE1D2B6}" type="slidenum">
              <a:rPr lang="en-GB" smtClean="0"/>
              <a:pPr/>
              <a:t>14</a:t>
            </a:fld>
            <a:endParaRPr lang="en-GB"/>
          </a:p>
        </p:txBody>
      </p:sp>
    </p:spTree>
    <p:extLst>
      <p:ext uri="{BB962C8B-B14F-4D97-AF65-F5344CB8AC3E}">
        <p14:creationId xmlns:p14="http://schemas.microsoft.com/office/powerpoint/2010/main" val="930124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2DBCD6-B5F9-444B-AD53-447C2BE1D2B6}" type="slidenum">
              <a:rPr lang="en-GB" smtClean="0"/>
              <a:pPr/>
              <a:t>15</a:t>
            </a:fld>
            <a:endParaRPr lang="en-GB"/>
          </a:p>
        </p:txBody>
      </p:sp>
    </p:spTree>
    <p:extLst>
      <p:ext uri="{BB962C8B-B14F-4D97-AF65-F5344CB8AC3E}">
        <p14:creationId xmlns:p14="http://schemas.microsoft.com/office/powerpoint/2010/main" val="2869433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2DBCD6-B5F9-444B-AD53-447C2BE1D2B6}" type="slidenum">
              <a:rPr lang="en-GB" smtClean="0"/>
              <a:pPr/>
              <a:t>16</a:t>
            </a:fld>
            <a:endParaRPr lang="en-GB"/>
          </a:p>
        </p:txBody>
      </p:sp>
    </p:spTree>
    <p:extLst>
      <p:ext uri="{BB962C8B-B14F-4D97-AF65-F5344CB8AC3E}">
        <p14:creationId xmlns:p14="http://schemas.microsoft.com/office/powerpoint/2010/main" val="1125058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2DBCD6-B5F9-444B-AD53-447C2BE1D2B6}" type="slidenum">
              <a:rPr lang="en-GB" smtClean="0"/>
              <a:pPr/>
              <a:t>17</a:t>
            </a:fld>
            <a:endParaRPr lang="en-GB"/>
          </a:p>
        </p:txBody>
      </p:sp>
    </p:spTree>
    <p:extLst>
      <p:ext uri="{BB962C8B-B14F-4D97-AF65-F5344CB8AC3E}">
        <p14:creationId xmlns:p14="http://schemas.microsoft.com/office/powerpoint/2010/main" val="3363514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2DBCD6-B5F9-444B-AD53-447C2BE1D2B6}" type="slidenum">
              <a:rPr lang="en-GB" smtClean="0"/>
              <a:pPr/>
              <a:t>18</a:t>
            </a:fld>
            <a:endParaRPr lang="en-GB"/>
          </a:p>
        </p:txBody>
      </p:sp>
    </p:spTree>
    <p:extLst>
      <p:ext uri="{BB962C8B-B14F-4D97-AF65-F5344CB8AC3E}">
        <p14:creationId xmlns:p14="http://schemas.microsoft.com/office/powerpoint/2010/main" val="3011795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2DBCD6-B5F9-444B-AD53-447C2BE1D2B6}" type="slidenum">
              <a:rPr lang="en-GB" smtClean="0"/>
              <a:pPr/>
              <a:t>19</a:t>
            </a:fld>
            <a:endParaRPr lang="en-GB"/>
          </a:p>
        </p:txBody>
      </p:sp>
    </p:spTree>
    <p:extLst>
      <p:ext uri="{BB962C8B-B14F-4D97-AF65-F5344CB8AC3E}">
        <p14:creationId xmlns:p14="http://schemas.microsoft.com/office/powerpoint/2010/main" val="1878879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2DBCD6-B5F9-444B-AD53-447C2BE1D2B6}" type="slidenum">
              <a:rPr lang="en-GB" smtClean="0"/>
              <a:pPr/>
              <a:t>20</a:t>
            </a:fld>
            <a:endParaRPr lang="en-GB"/>
          </a:p>
        </p:txBody>
      </p:sp>
    </p:spTree>
    <p:extLst>
      <p:ext uri="{BB962C8B-B14F-4D97-AF65-F5344CB8AC3E}">
        <p14:creationId xmlns:p14="http://schemas.microsoft.com/office/powerpoint/2010/main" val="1367219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2DBCD6-B5F9-444B-AD53-447C2BE1D2B6}" type="slidenum">
              <a:rPr lang="en-GB" smtClean="0"/>
              <a:pPr/>
              <a:t>3</a:t>
            </a:fld>
            <a:endParaRPr lang="en-GB"/>
          </a:p>
        </p:txBody>
      </p:sp>
    </p:spTree>
    <p:extLst>
      <p:ext uri="{BB962C8B-B14F-4D97-AF65-F5344CB8AC3E}">
        <p14:creationId xmlns:p14="http://schemas.microsoft.com/office/powerpoint/2010/main" val="3687936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2DBCD6-B5F9-444B-AD53-447C2BE1D2B6}" type="slidenum">
              <a:rPr lang="en-GB" smtClean="0"/>
              <a:pPr/>
              <a:t>21</a:t>
            </a:fld>
            <a:endParaRPr lang="en-GB"/>
          </a:p>
        </p:txBody>
      </p:sp>
    </p:spTree>
    <p:extLst>
      <p:ext uri="{BB962C8B-B14F-4D97-AF65-F5344CB8AC3E}">
        <p14:creationId xmlns:p14="http://schemas.microsoft.com/office/powerpoint/2010/main" val="3607332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2DBCD6-B5F9-444B-AD53-447C2BE1D2B6}" type="slidenum">
              <a:rPr lang="en-GB" smtClean="0"/>
              <a:pPr/>
              <a:t>22</a:t>
            </a:fld>
            <a:endParaRPr lang="en-GB"/>
          </a:p>
        </p:txBody>
      </p:sp>
    </p:spTree>
    <p:extLst>
      <p:ext uri="{BB962C8B-B14F-4D97-AF65-F5344CB8AC3E}">
        <p14:creationId xmlns:p14="http://schemas.microsoft.com/office/powerpoint/2010/main" val="1436710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2DBCD6-B5F9-444B-AD53-447C2BE1D2B6}" type="slidenum">
              <a:rPr lang="en-GB" smtClean="0"/>
              <a:pPr/>
              <a:t>23</a:t>
            </a:fld>
            <a:endParaRPr lang="en-GB"/>
          </a:p>
        </p:txBody>
      </p:sp>
    </p:spTree>
    <p:extLst>
      <p:ext uri="{BB962C8B-B14F-4D97-AF65-F5344CB8AC3E}">
        <p14:creationId xmlns:p14="http://schemas.microsoft.com/office/powerpoint/2010/main" val="53145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2DBCD6-B5F9-444B-AD53-447C2BE1D2B6}" type="slidenum">
              <a:rPr lang="en-GB" smtClean="0"/>
              <a:pPr/>
              <a:t>24</a:t>
            </a:fld>
            <a:endParaRPr lang="en-GB"/>
          </a:p>
        </p:txBody>
      </p:sp>
    </p:spTree>
    <p:extLst>
      <p:ext uri="{BB962C8B-B14F-4D97-AF65-F5344CB8AC3E}">
        <p14:creationId xmlns:p14="http://schemas.microsoft.com/office/powerpoint/2010/main" val="1295938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2DBCD6-B5F9-444B-AD53-447C2BE1D2B6}" type="slidenum">
              <a:rPr lang="en-GB" smtClean="0"/>
              <a:pPr/>
              <a:t>25</a:t>
            </a:fld>
            <a:endParaRPr lang="en-GB"/>
          </a:p>
        </p:txBody>
      </p:sp>
    </p:spTree>
    <p:extLst>
      <p:ext uri="{BB962C8B-B14F-4D97-AF65-F5344CB8AC3E}">
        <p14:creationId xmlns:p14="http://schemas.microsoft.com/office/powerpoint/2010/main" val="963573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2DBCD6-B5F9-444B-AD53-447C2BE1D2B6}" type="slidenum">
              <a:rPr lang="en-GB" smtClean="0"/>
              <a:pPr/>
              <a:t>26</a:t>
            </a:fld>
            <a:endParaRPr lang="en-GB"/>
          </a:p>
        </p:txBody>
      </p:sp>
    </p:spTree>
    <p:extLst>
      <p:ext uri="{BB962C8B-B14F-4D97-AF65-F5344CB8AC3E}">
        <p14:creationId xmlns:p14="http://schemas.microsoft.com/office/powerpoint/2010/main" val="29244564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2DBCD6-B5F9-444B-AD53-447C2BE1D2B6}" type="slidenum">
              <a:rPr lang="en-GB" smtClean="0"/>
              <a:pPr/>
              <a:t>27</a:t>
            </a:fld>
            <a:endParaRPr lang="en-GB"/>
          </a:p>
        </p:txBody>
      </p:sp>
    </p:spTree>
    <p:extLst>
      <p:ext uri="{BB962C8B-B14F-4D97-AF65-F5344CB8AC3E}">
        <p14:creationId xmlns:p14="http://schemas.microsoft.com/office/powerpoint/2010/main" val="2369462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2DBCD6-B5F9-444B-AD53-447C2BE1D2B6}" type="slidenum">
              <a:rPr lang="en-GB" smtClean="0"/>
              <a:pPr/>
              <a:t>28</a:t>
            </a:fld>
            <a:endParaRPr lang="en-GB"/>
          </a:p>
        </p:txBody>
      </p:sp>
    </p:spTree>
    <p:extLst>
      <p:ext uri="{BB962C8B-B14F-4D97-AF65-F5344CB8AC3E}">
        <p14:creationId xmlns:p14="http://schemas.microsoft.com/office/powerpoint/2010/main" val="8407959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2DBCD6-B5F9-444B-AD53-447C2BE1D2B6}" type="slidenum">
              <a:rPr lang="en-GB" smtClean="0"/>
              <a:pPr/>
              <a:t>29</a:t>
            </a:fld>
            <a:endParaRPr lang="en-GB"/>
          </a:p>
        </p:txBody>
      </p:sp>
    </p:spTree>
    <p:extLst>
      <p:ext uri="{BB962C8B-B14F-4D97-AF65-F5344CB8AC3E}">
        <p14:creationId xmlns:p14="http://schemas.microsoft.com/office/powerpoint/2010/main" val="167147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2DBCD6-B5F9-444B-AD53-447C2BE1D2B6}" type="slidenum">
              <a:rPr lang="en-GB" smtClean="0"/>
              <a:pPr/>
              <a:t>30</a:t>
            </a:fld>
            <a:endParaRPr lang="en-GB"/>
          </a:p>
        </p:txBody>
      </p:sp>
    </p:spTree>
    <p:extLst>
      <p:ext uri="{BB962C8B-B14F-4D97-AF65-F5344CB8AC3E}">
        <p14:creationId xmlns:p14="http://schemas.microsoft.com/office/powerpoint/2010/main" val="1886250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2DBCD6-B5F9-444B-AD53-447C2BE1D2B6}" type="slidenum">
              <a:rPr lang="en-GB" smtClean="0"/>
              <a:pPr/>
              <a:t>4</a:t>
            </a:fld>
            <a:endParaRPr lang="en-GB"/>
          </a:p>
        </p:txBody>
      </p:sp>
    </p:spTree>
    <p:extLst>
      <p:ext uri="{BB962C8B-B14F-4D97-AF65-F5344CB8AC3E}">
        <p14:creationId xmlns:p14="http://schemas.microsoft.com/office/powerpoint/2010/main" val="6945580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2DBCD6-B5F9-444B-AD53-447C2BE1D2B6}" type="slidenum">
              <a:rPr lang="en-GB" smtClean="0"/>
              <a:pPr/>
              <a:t>31</a:t>
            </a:fld>
            <a:endParaRPr lang="en-GB"/>
          </a:p>
        </p:txBody>
      </p:sp>
    </p:spTree>
    <p:extLst>
      <p:ext uri="{BB962C8B-B14F-4D97-AF65-F5344CB8AC3E}">
        <p14:creationId xmlns:p14="http://schemas.microsoft.com/office/powerpoint/2010/main" val="10361452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2DBCD6-B5F9-444B-AD53-447C2BE1D2B6}" type="slidenum">
              <a:rPr lang="en-GB" smtClean="0"/>
              <a:pPr/>
              <a:t>32</a:t>
            </a:fld>
            <a:endParaRPr lang="en-GB"/>
          </a:p>
        </p:txBody>
      </p:sp>
    </p:spTree>
    <p:extLst>
      <p:ext uri="{BB962C8B-B14F-4D97-AF65-F5344CB8AC3E}">
        <p14:creationId xmlns:p14="http://schemas.microsoft.com/office/powerpoint/2010/main" val="29091668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2DBCD6-B5F9-444B-AD53-447C2BE1D2B6}" type="slidenum">
              <a:rPr lang="en-GB" smtClean="0"/>
              <a:pPr/>
              <a:t>33</a:t>
            </a:fld>
            <a:endParaRPr lang="en-GB"/>
          </a:p>
        </p:txBody>
      </p:sp>
    </p:spTree>
    <p:extLst>
      <p:ext uri="{BB962C8B-B14F-4D97-AF65-F5344CB8AC3E}">
        <p14:creationId xmlns:p14="http://schemas.microsoft.com/office/powerpoint/2010/main" val="2883826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2DBCD6-B5F9-444B-AD53-447C2BE1D2B6}" type="slidenum">
              <a:rPr lang="en-GB" smtClean="0"/>
              <a:pPr/>
              <a:t>34</a:t>
            </a:fld>
            <a:endParaRPr lang="en-GB"/>
          </a:p>
        </p:txBody>
      </p:sp>
    </p:spTree>
    <p:extLst>
      <p:ext uri="{BB962C8B-B14F-4D97-AF65-F5344CB8AC3E}">
        <p14:creationId xmlns:p14="http://schemas.microsoft.com/office/powerpoint/2010/main" val="35684978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2DBCD6-B5F9-444B-AD53-447C2BE1D2B6}" type="slidenum">
              <a:rPr lang="en-GB" smtClean="0"/>
              <a:pPr/>
              <a:t>35</a:t>
            </a:fld>
            <a:endParaRPr lang="en-GB"/>
          </a:p>
        </p:txBody>
      </p:sp>
    </p:spTree>
    <p:extLst>
      <p:ext uri="{BB962C8B-B14F-4D97-AF65-F5344CB8AC3E}">
        <p14:creationId xmlns:p14="http://schemas.microsoft.com/office/powerpoint/2010/main" val="3509671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2DBCD6-B5F9-444B-AD53-447C2BE1D2B6}" type="slidenum">
              <a:rPr lang="en-GB" smtClean="0"/>
              <a:pPr/>
              <a:t>36</a:t>
            </a:fld>
            <a:endParaRPr lang="en-GB"/>
          </a:p>
        </p:txBody>
      </p:sp>
    </p:spTree>
    <p:extLst>
      <p:ext uri="{BB962C8B-B14F-4D97-AF65-F5344CB8AC3E}">
        <p14:creationId xmlns:p14="http://schemas.microsoft.com/office/powerpoint/2010/main" val="13951845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2DBCD6-B5F9-444B-AD53-447C2BE1D2B6}" type="slidenum">
              <a:rPr lang="en-GB" smtClean="0"/>
              <a:pPr/>
              <a:t>37</a:t>
            </a:fld>
            <a:endParaRPr lang="en-GB"/>
          </a:p>
        </p:txBody>
      </p:sp>
    </p:spTree>
    <p:extLst>
      <p:ext uri="{BB962C8B-B14F-4D97-AF65-F5344CB8AC3E}">
        <p14:creationId xmlns:p14="http://schemas.microsoft.com/office/powerpoint/2010/main" val="5507479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2DBCD6-B5F9-444B-AD53-447C2BE1D2B6}" type="slidenum">
              <a:rPr lang="en-GB" smtClean="0"/>
              <a:pPr/>
              <a:t>38</a:t>
            </a:fld>
            <a:endParaRPr lang="en-GB"/>
          </a:p>
        </p:txBody>
      </p:sp>
    </p:spTree>
    <p:extLst>
      <p:ext uri="{BB962C8B-B14F-4D97-AF65-F5344CB8AC3E}">
        <p14:creationId xmlns:p14="http://schemas.microsoft.com/office/powerpoint/2010/main" val="34358066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2DBCD6-B5F9-444B-AD53-447C2BE1D2B6}" type="slidenum">
              <a:rPr lang="en-GB" smtClean="0"/>
              <a:pPr/>
              <a:t>39</a:t>
            </a:fld>
            <a:endParaRPr lang="en-GB"/>
          </a:p>
        </p:txBody>
      </p:sp>
    </p:spTree>
    <p:extLst>
      <p:ext uri="{BB962C8B-B14F-4D97-AF65-F5344CB8AC3E}">
        <p14:creationId xmlns:p14="http://schemas.microsoft.com/office/powerpoint/2010/main" val="7520653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2DBCD6-B5F9-444B-AD53-447C2BE1D2B6}" type="slidenum">
              <a:rPr lang="en-GB" smtClean="0"/>
              <a:pPr/>
              <a:t>40</a:t>
            </a:fld>
            <a:endParaRPr lang="en-GB"/>
          </a:p>
        </p:txBody>
      </p:sp>
    </p:spTree>
    <p:extLst>
      <p:ext uri="{BB962C8B-B14F-4D97-AF65-F5344CB8AC3E}">
        <p14:creationId xmlns:p14="http://schemas.microsoft.com/office/powerpoint/2010/main" val="3396936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2DBCD6-B5F9-444B-AD53-447C2BE1D2B6}" type="slidenum">
              <a:rPr lang="en-GB" smtClean="0"/>
              <a:pPr/>
              <a:t>5</a:t>
            </a:fld>
            <a:endParaRPr lang="en-GB"/>
          </a:p>
        </p:txBody>
      </p:sp>
    </p:spTree>
    <p:extLst>
      <p:ext uri="{BB962C8B-B14F-4D97-AF65-F5344CB8AC3E}">
        <p14:creationId xmlns:p14="http://schemas.microsoft.com/office/powerpoint/2010/main" val="12062791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2DBCD6-B5F9-444B-AD53-447C2BE1D2B6}" type="slidenum">
              <a:rPr lang="en-GB" smtClean="0"/>
              <a:pPr/>
              <a:t>41</a:t>
            </a:fld>
            <a:endParaRPr lang="en-GB"/>
          </a:p>
        </p:txBody>
      </p:sp>
    </p:spTree>
    <p:extLst>
      <p:ext uri="{BB962C8B-B14F-4D97-AF65-F5344CB8AC3E}">
        <p14:creationId xmlns:p14="http://schemas.microsoft.com/office/powerpoint/2010/main" val="32924771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2DBCD6-B5F9-444B-AD53-447C2BE1D2B6}" type="slidenum">
              <a:rPr lang="en-GB" smtClean="0"/>
              <a:pPr/>
              <a:t>42</a:t>
            </a:fld>
            <a:endParaRPr lang="en-GB"/>
          </a:p>
        </p:txBody>
      </p:sp>
    </p:spTree>
    <p:extLst>
      <p:ext uri="{BB962C8B-B14F-4D97-AF65-F5344CB8AC3E}">
        <p14:creationId xmlns:p14="http://schemas.microsoft.com/office/powerpoint/2010/main" val="40498857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2DBCD6-B5F9-444B-AD53-447C2BE1D2B6}" type="slidenum">
              <a:rPr lang="en-GB" smtClean="0"/>
              <a:pPr/>
              <a:t>43</a:t>
            </a:fld>
            <a:endParaRPr lang="en-GB"/>
          </a:p>
        </p:txBody>
      </p:sp>
    </p:spTree>
    <p:extLst>
      <p:ext uri="{BB962C8B-B14F-4D97-AF65-F5344CB8AC3E}">
        <p14:creationId xmlns:p14="http://schemas.microsoft.com/office/powerpoint/2010/main" val="2324261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2DBCD6-B5F9-444B-AD53-447C2BE1D2B6}" type="slidenum">
              <a:rPr lang="en-GB" smtClean="0"/>
              <a:pPr/>
              <a:t>44</a:t>
            </a:fld>
            <a:endParaRPr lang="en-GB"/>
          </a:p>
        </p:txBody>
      </p:sp>
    </p:spTree>
    <p:extLst>
      <p:ext uri="{BB962C8B-B14F-4D97-AF65-F5344CB8AC3E}">
        <p14:creationId xmlns:p14="http://schemas.microsoft.com/office/powerpoint/2010/main" val="38178900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2DBCD6-B5F9-444B-AD53-447C2BE1D2B6}" type="slidenum">
              <a:rPr lang="en-GB" smtClean="0"/>
              <a:pPr/>
              <a:t>45</a:t>
            </a:fld>
            <a:endParaRPr lang="en-GB"/>
          </a:p>
        </p:txBody>
      </p:sp>
    </p:spTree>
    <p:extLst>
      <p:ext uri="{BB962C8B-B14F-4D97-AF65-F5344CB8AC3E}">
        <p14:creationId xmlns:p14="http://schemas.microsoft.com/office/powerpoint/2010/main" val="5986601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2DBCD6-B5F9-444B-AD53-447C2BE1D2B6}" type="slidenum">
              <a:rPr lang="en-GB" smtClean="0"/>
              <a:pPr/>
              <a:t>46</a:t>
            </a:fld>
            <a:endParaRPr lang="en-GB"/>
          </a:p>
        </p:txBody>
      </p:sp>
    </p:spTree>
    <p:extLst>
      <p:ext uri="{BB962C8B-B14F-4D97-AF65-F5344CB8AC3E}">
        <p14:creationId xmlns:p14="http://schemas.microsoft.com/office/powerpoint/2010/main" val="13237285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2DBCD6-B5F9-444B-AD53-447C2BE1D2B6}" type="slidenum">
              <a:rPr lang="en-GB" smtClean="0"/>
              <a:pPr/>
              <a:t>47</a:t>
            </a:fld>
            <a:endParaRPr lang="en-GB"/>
          </a:p>
        </p:txBody>
      </p:sp>
    </p:spTree>
    <p:extLst>
      <p:ext uri="{BB962C8B-B14F-4D97-AF65-F5344CB8AC3E}">
        <p14:creationId xmlns:p14="http://schemas.microsoft.com/office/powerpoint/2010/main" val="38816121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2DBCD6-B5F9-444B-AD53-447C2BE1D2B6}" type="slidenum">
              <a:rPr lang="en-GB" smtClean="0"/>
              <a:pPr/>
              <a:t>48</a:t>
            </a:fld>
            <a:endParaRPr lang="en-GB"/>
          </a:p>
        </p:txBody>
      </p:sp>
    </p:spTree>
    <p:extLst>
      <p:ext uri="{BB962C8B-B14F-4D97-AF65-F5344CB8AC3E}">
        <p14:creationId xmlns:p14="http://schemas.microsoft.com/office/powerpoint/2010/main" val="3005554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2DBCD6-B5F9-444B-AD53-447C2BE1D2B6}" type="slidenum">
              <a:rPr lang="en-GB" smtClean="0"/>
              <a:pPr/>
              <a:t>6</a:t>
            </a:fld>
            <a:endParaRPr lang="en-GB"/>
          </a:p>
        </p:txBody>
      </p:sp>
    </p:spTree>
    <p:extLst>
      <p:ext uri="{BB962C8B-B14F-4D97-AF65-F5344CB8AC3E}">
        <p14:creationId xmlns:p14="http://schemas.microsoft.com/office/powerpoint/2010/main" val="1203510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2DBCD6-B5F9-444B-AD53-447C2BE1D2B6}" type="slidenum">
              <a:rPr lang="en-GB" smtClean="0"/>
              <a:pPr/>
              <a:t>7</a:t>
            </a:fld>
            <a:endParaRPr lang="en-GB"/>
          </a:p>
        </p:txBody>
      </p:sp>
    </p:spTree>
    <p:extLst>
      <p:ext uri="{BB962C8B-B14F-4D97-AF65-F5344CB8AC3E}">
        <p14:creationId xmlns:p14="http://schemas.microsoft.com/office/powerpoint/2010/main" val="3169579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2DBCD6-B5F9-444B-AD53-447C2BE1D2B6}" type="slidenum">
              <a:rPr lang="en-GB" smtClean="0"/>
              <a:pPr/>
              <a:t>8</a:t>
            </a:fld>
            <a:endParaRPr lang="en-GB"/>
          </a:p>
        </p:txBody>
      </p:sp>
    </p:spTree>
    <p:extLst>
      <p:ext uri="{BB962C8B-B14F-4D97-AF65-F5344CB8AC3E}">
        <p14:creationId xmlns:p14="http://schemas.microsoft.com/office/powerpoint/2010/main" val="1605016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2DBCD6-B5F9-444B-AD53-447C2BE1D2B6}" type="slidenum">
              <a:rPr lang="en-GB" smtClean="0"/>
              <a:pPr/>
              <a:t>9</a:t>
            </a:fld>
            <a:endParaRPr lang="en-GB"/>
          </a:p>
        </p:txBody>
      </p:sp>
    </p:spTree>
    <p:extLst>
      <p:ext uri="{BB962C8B-B14F-4D97-AF65-F5344CB8AC3E}">
        <p14:creationId xmlns:p14="http://schemas.microsoft.com/office/powerpoint/2010/main" val="307589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2DBCD6-B5F9-444B-AD53-447C2BE1D2B6}" type="slidenum">
              <a:rPr lang="en-GB" smtClean="0"/>
              <a:pPr/>
              <a:t>10</a:t>
            </a:fld>
            <a:endParaRPr lang="en-GB"/>
          </a:p>
        </p:txBody>
      </p:sp>
    </p:spTree>
    <p:extLst>
      <p:ext uri="{BB962C8B-B14F-4D97-AF65-F5344CB8AC3E}">
        <p14:creationId xmlns:p14="http://schemas.microsoft.com/office/powerpoint/2010/main" val="22430625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693400" cy="7561263"/>
          </a:xfrm>
          <a:prstGeom prst="rect">
            <a:avLst/>
          </a:prstGeom>
        </p:spPr>
      </p:pic>
      <p:sp>
        <p:nvSpPr>
          <p:cNvPr id="2" name="Title 1"/>
          <p:cNvSpPr>
            <a:spLocks noGrp="1"/>
          </p:cNvSpPr>
          <p:nvPr>
            <p:ph type="ctrTitle"/>
          </p:nvPr>
        </p:nvSpPr>
        <p:spPr>
          <a:xfrm>
            <a:off x="1535784" y="1434177"/>
            <a:ext cx="7621833" cy="2766524"/>
          </a:xfrm>
        </p:spPr>
        <p:txBody>
          <a:bodyPr anchor="b">
            <a:normAutofit/>
          </a:bodyPr>
          <a:lstStyle>
            <a:lvl1pPr algn="ctr">
              <a:defRPr sz="5292"/>
            </a:lvl1pPr>
          </a:lstStyle>
          <a:p>
            <a:r>
              <a:rPr lang="en-US"/>
              <a:t>Click to edit Master title style</a:t>
            </a:r>
            <a:endParaRPr lang="en-US" dirty="0"/>
          </a:p>
        </p:txBody>
      </p:sp>
      <p:sp>
        <p:nvSpPr>
          <p:cNvPr id="3" name="Subtitle 2"/>
          <p:cNvSpPr>
            <a:spLocks noGrp="1"/>
          </p:cNvSpPr>
          <p:nvPr>
            <p:ph type="subTitle" idx="1"/>
          </p:nvPr>
        </p:nvSpPr>
        <p:spPr>
          <a:xfrm>
            <a:off x="1535784" y="4284718"/>
            <a:ext cx="7621833" cy="1512251"/>
          </a:xfrm>
        </p:spPr>
        <p:txBody>
          <a:bodyPr>
            <a:normAutofit/>
          </a:bodyPr>
          <a:lstStyle>
            <a:lvl1pPr marL="0" indent="0" algn="ctr">
              <a:buNone/>
              <a:defRPr sz="2426">
                <a:solidFill>
                  <a:schemeClr val="bg1">
                    <a:lumMod val="50000"/>
                  </a:schemeClr>
                </a:solidFill>
              </a:defRPr>
            </a:lvl1pPr>
            <a:lvl2pPr marL="504063" indent="0" algn="ctr">
              <a:buNone/>
              <a:defRPr sz="2205"/>
            </a:lvl2pPr>
            <a:lvl3pPr marL="1008126" indent="0" algn="ctr">
              <a:buNone/>
              <a:defRPr sz="1985"/>
            </a:lvl3pPr>
            <a:lvl4pPr marL="1512189" indent="0" algn="ctr">
              <a:buNone/>
              <a:defRPr sz="1764"/>
            </a:lvl4pPr>
            <a:lvl5pPr marL="2016252" indent="0" algn="ctr">
              <a:buNone/>
              <a:defRPr sz="1764"/>
            </a:lvl5pPr>
            <a:lvl6pPr marL="2520315" indent="0" algn="ctr">
              <a:buNone/>
              <a:defRPr sz="1764"/>
            </a:lvl6pPr>
            <a:lvl7pPr marL="3024378" indent="0" algn="ctr">
              <a:buNone/>
              <a:defRPr sz="1764"/>
            </a:lvl7pPr>
            <a:lvl8pPr marL="3528441" indent="0" algn="ctr">
              <a:buNone/>
              <a:defRPr sz="1764"/>
            </a:lvl8pPr>
            <a:lvl9pPr marL="4032504" indent="0" algn="ctr">
              <a:buNone/>
              <a:defRPr sz="176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55FD5-B348-47AC-A020-6CE358C858D3}" type="slidenum">
              <a:rPr lang="en-US" smtClean="0"/>
              <a:t>‹#›</a:t>
            </a:fld>
            <a:endParaRPr lang="en-US"/>
          </a:p>
        </p:txBody>
      </p:sp>
    </p:spTree>
    <p:extLst>
      <p:ext uri="{BB962C8B-B14F-4D97-AF65-F5344CB8AC3E}">
        <p14:creationId xmlns:p14="http://schemas.microsoft.com/office/powerpoint/2010/main" val="2742939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693400" cy="7561263"/>
          </a:xfrm>
          <a:prstGeom prst="rect">
            <a:avLst/>
          </a:prstGeom>
        </p:spPr>
      </p:pic>
      <p:sp>
        <p:nvSpPr>
          <p:cNvPr id="2" name="Title 1"/>
          <p:cNvSpPr>
            <a:spLocks noGrp="1"/>
          </p:cNvSpPr>
          <p:nvPr>
            <p:ph type="title"/>
          </p:nvPr>
        </p:nvSpPr>
        <p:spPr>
          <a:xfrm>
            <a:off x="801474" y="4729234"/>
            <a:ext cx="9090471" cy="894838"/>
          </a:xfrm>
        </p:spPr>
        <p:txBody>
          <a:bodyPr anchor="b"/>
          <a:lstStyle>
            <a:lvl1pPr>
              <a:defRPr sz="3528"/>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9120" y="769865"/>
            <a:ext cx="8615179" cy="3543734"/>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528"/>
            </a:lvl1pPr>
            <a:lvl2pPr marL="504063" indent="0">
              <a:buNone/>
              <a:defRPr sz="3087"/>
            </a:lvl2pPr>
            <a:lvl3pPr marL="1008126" indent="0">
              <a:buNone/>
              <a:defRPr sz="2646"/>
            </a:lvl3pPr>
            <a:lvl4pPr marL="1512189" indent="0">
              <a:buNone/>
              <a:defRPr sz="2205"/>
            </a:lvl4pPr>
            <a:lvl5pPr marL="2016252" indent="0">
              <a:buNone/>
              <a:defRPr sz="2205"/>
            </a:lvl5pPr>
            <a:lvl6pPr marL="2520315" indent="0">
              <a:buNone/>
              <a:defRPr sz="2205"/>
            </a:lvl6pPr>
            <a:lvl7pPr marL="3024378" indent="0">
              <a:buNone/>
              <a:defRPr sz="2205"/>
            </a:lvl7pPr>
            <a:lvl8pPr marL="3528441" indent="0">
              <a:buNone/>
              <a:defRPr sz="2205"/>
            </a:lvl8pPr>
            <a:lvl9pPr marL="4032504" indent="0">
              <a:buNone/>
              <a:defRPr sz="2205"/>
            </a:lvl9pPr>
          </a:lstStyle>
          <a:p>
            <a:r>
              <a:rPr lang="en-US"/>
              <a:t>Click icon to add picture</a:t>
            </a:r>
            <a:endParaRPr lang="en-US" dirty="0"/>
          </a:p>
        </p:txBody>
      </p:sp>
      <p:sp>
        <p:nvSpPr>
          <p:cNvPr id="4" name="Text Placeholder 3"/>
          <p:cNvSpPr>
            <a:spLocks noGrp="1"/>
          </p:cNvSpPr>
          <p:nvPr>
            <p:ph type="body" sz="half" idx="2"/>
          </p:nvPr>
        </p:nvSpPr>
        <p:spPr>
          <a:xfrm>
            <a:off x="801457" y="5632610"/>
            <a:ext cx="9090488" cy="752457"/>
          </a:xfrm>
        </p:spPr>
        <p:txBody>
          <a:bodyPr/>
          <a:lstStyle>
            <a:lvl1pPr marL="0" indent="0" algn="ctr">
              <a:buNone/>
              <a:defRPr sz="1764"/>
            </a:lvl1pPr>
            <a:lvl2pPr marL="504063" indent="0">
              <a:buNone/>
              <a:defRPr sz="1544"/>
            </a:lvl2pPr>
            <a:lvl3pPr marL="1008126" indent="0">
              <a:buNone/>
              <a:defRPr sz="1323"/>
            </a:lvl3pPr>
            <a:lvl4pPr marL="1512189" indent="0">
              <a:buNone/>
              <a:defRPr sz="1103"/>
            </a:lvl4pPr>
            <a:lvl5pPr marL="2016252" indent="0">
              <a:buNone/>
              <a:defRPr sz="1103"/>
            </a:lvl5pPr>
            <a:lvl6pPr marL="2520315" indent="0">
              <a:buNone/>
              <a:defRPr sz="1103"/>
            </a:lvl6pPr>
            <a:lvl7pPr marL="3024378" indent="0">
              <a:buNone/>
              <a:defRPr sz="1103"/>
            </a:lvl7pPr>
            <a:lvl8pPr marL="3528441" indent="0">
              <a:buNone/>
              <a:defRPr sz="1103"/>
            </a:lvl8pPr>
            <a:lvl9pPr marL="4032504" indent="0">
              <a:buNone/>
              <a:defRPr sz="1103"/>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4236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693400" cy="7561263"/>
          </a:xfrm>
          <a:prstGeom prst="rect">
            <a:avLst/>
          </a:prstGeom>
        </p:spPr>
      </p:pic>
      <p:sp>
        <p:nvSpPr>
          <p:cNvPr id="2" name="Title 1"/>
          <p:cNvSpPr>
            <a:spLocks noGrp="1"/>
          </p:cNvSpPr>
          <p:nvPr>
            <p:ph type="title"/>
          </p:nvPr>
        </p:nvSpPr>
        <p:spPr>
          <a:xfrm>
            <a:off x="801457" y="672113"/>
            <a:ext cx="9090488" cy="3778697"/>
          </a:xfrm>
        </p:spPr>
        <p:txBody>
          <a:bodyPr anchor="ctr"/>
          <a:lstStyle>
            <a:lvl1pPr algn="ctr">
              <a:defRPr sz="3528"/>
            </a:lvl1pPr>
          </a:lstStyle>
          <a:p>
            <a:r>
              <a:rPr lang="en-US"/>
              <a:t>Click to edit Master title style</a:t>
            </a:r>
            <a:endParaRPr lang="en-US" dirty="0"/>
          </a:p>
        </p:txBody>
      </p:sp>
      <p:sp>
        <p:nvSpPr>
          <p:cNvPr id="4" name="Text Placeholder 3"/>
          <p:cNvSpPr>
            <a:spLocks noGrp="1"/>
          </p:cNvSpPr>
          <p:nvPr>
            <p:ph type="body" sz="half" idx="2"/>
          </p:nvPr>
        </p:nvSpPr>
        <p:spPr>
          <a:xfrm>
            <a:off x="801457" y="4636010"/>
            <a:ext cx="9090488" cy="1749058"/>
          </a:xfrm>
        </p:spPr>
        <p:txBody>
          <a:bodyPr anchor="ctr"/>
          <a:lstStyle>
            <a:lvl1pPr marL="0" indent="0" algn="ctr">
              <a:buNone/>
              <a:defRPr sz="1764"/>
            </a:lvl1pPr>
            <a:lvl2pPr marL="504063" indent="0">
              <a:buNone/>
              <a:defRPr sz="1544"/>
            </a:lvl2pPr>
            <a:lvl3pPr marL="1008126" indent="0">
              <a:buNone/>
              <a:defRPr sz="1323"/>
            </a:lvl3pPr>
            <a:lvl4pPr marL="1512189" indent="0">
              <a:buNone/>
              <a:defRPr sz="1103"/>
            </a:lvl4pPr>
            <a:lvl5pPr marL="2016252" indent="0">
              <a:buNone/>
              <a:defRPr sz="1103"/>
            </a:lvl5pPr>
            <a:lvl6pPr marL="2520315" indent="0">
              <a:buNone/>
              <a:defRPr sz="1103"/>
            </a:lvl6pPr>
            <a:lvl7pPr marL="3024378" indent="0">
              <a:buNone/>
              <a:defRPr sz="1103"/>
            </a:lvl7pPr>
            <a:lvl8pPr marL="3528441" indent="0">
              <a:buNone/>
              <a:defRPr sz="1103"/>
            </a:lvl8pPr>
            <a:lvl9pPr marL="4032504" indent="0">
              <a:buNone/>
              <a:defRPr sz="1103"/>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55585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693400" cy="7561263"/>
          </a:xfrm>
          <a:prstGeom prst="rect">
            <a:avLst/>
          </a:prstGeom>
        </p:spPr>
      </p:pic>
      <p:sp>
        <p:nvSpPr>
          <p:cNvPr id="2" name="Title 1"/>
          <p:cNvSpPr>
            <a:spLocks noGrp="1"/>
          </p:cNvSpPr>
          <p:nvPr>
            <p:ph type="title"/>
          </p:nvPr>
        </p:nvSpPr>
        <p:spPr>
          <a:xfrm>
            <a:off x="1268448" y="962069"/>
            <a:ext cx="8159289" cy="3009858"/>
          </a:xfrm>
        </p:spPr>
        <p:txBody>
          <a:bodyPr anchor="ctr"/>
          <a:lstStyle>
            <a:lvl1pPr>
              <a:defRPr sz="3528"/>
            </a:lvl1pPr>
          </a:lstStyle>
          <a:p>
            <a:r>
              <a:rPr lang="en-US"/>
              <a:t>Click to edit Master title style</a:t>
            </a:r>
            <a:endParaRPr lang="en-US" dirty="0"/>
          </a:p>
        </p:txBody>
      </p:sp>
      <p:sp>
        <p:nvSpPr>
          <p:cNvPr id="12" name="Text Placeholder 3"/>
          <p:cNvSpPr>
            <a:spLocks noGrp="1"/>
          </p:cNvSpPr>
          <p:nvPr>
            <p:ph type="body" sz="half" idx="13"/>
          </p:nvPr>
        </p:nvSpPr>
        <p:spPr>
          <a:xfrm>
            <a:off x="1509149" y="3980228"/>
            <a:ext cx="7676495" cy="655781"/>
          </a:xfrm>
        </p:spPr>
        <p:txBody>
          <a:bodyPr anchor="t">
            <a:normAutofit/>
          </a:bodyPr>
          <a:lstStyle>
            <a:lvl1pPr marL="0" indent="0">
              <a:buNone/>
              <a:defRPr sz="1544"/>
            </a:lvl1pPr>
            <a:lvl2pPr marL="504063" indent="0">
              <a:buNone/>
              <a:defRPr sz="1544"/>
            </a:lvl2pPr>
            <a:lvl3pPr marL="1008126" indent="0">
              <a:buNone/>
              <a:defRPr sz="1323"/>
            </a:lvl3pPr>
            <a:lvl4pPr marL="1512189" indent="0">
              <a:buNone/>
              <a:defRPr sz="1103"/>
            </a:lvl4pPr>
            <a:lvl5pPr marL="2016252" indent="0">
              <a:buNone/>
              <a:defRPr sz="1103"/>
            </a:lvl5pPr>
            <a:lvl6pPr marL="2520315" indent="0">
              <a:buNone/>
              <a:defRPr sz="1103"/>
            </a:lvl6pPr>
            <a:lvl7pPr marL="3024378" indent="0">
              <a:buNone/>
              <a:defRPr sz="1103"/>
            </a:lvl7pPr>
            <a:lvl8pPr marL="3528441" indent="0">
              <a:buNone/>
              <a:defRPr sz="1103"/>
            </a:lvl8pPr>
            <a:lvl9pPr marL="4032504" indent="0">
              <a:buNone/>
              <a:defRPr sz="1103"/>
            </a:lvl9pPr>
          </a:lstStyle>
          <a:p>
            <a:pPr lvl="0"/>
            <a:r>
              <a:rPr lang="en-US"/>
              <a:t>Click to edit Master text styles</a:t>
            </a:r>
          </a:p>
        </p:txBody>
      </p:sp>
      <p:sp>
        <p:nvSpPr>
          <p:cNvPr id="4" name="Text Placeholder 3"/>
          <p:cNvSpPr>
            <a:spLocks noGrp="1"/>
          </p:cNvSpPr>
          <p:nvPr>
            <p:ph type="body" sz="half" idx="2"/>
          </p:nvPr>
        </p:nvSpPr>
        <p:spPr>
          <a:xfrm>
            <a:off x="801457" y="4821212"/>
            <a:ext cx="9090488" cy="1566777"/>
          </a:xfrm>
        </p:spPr>
        <p:txBody>
          <a:bodyPr anchor="ctr">
            <a:normAutofit/>
          </a:bodyPr>
          <a:lstStyle>
            <a:lvl1pPr marL="0" indent="0" algn="ctr">
              <a:buNone/>
              <a:defRPr sz="1764"/>
            </a:lvl1pPr>
            <a:lvl2pPr marL="504063" indent="0">
              <a:buNone/>
              <a:defRPr sz="1544"/>
            </a:lvl2pPr>
            <a:lvl3pPr marL="1008126" indent="0">
              <a:buNone/>
              <a:defRPr sz="1323"/>
            </a:lvl3pPr>
            <a:lvl4pPr marL="1512189" indent="0">
              <a:buNone/>
              <a:defRPr sz="1103"/>
            </a:lvl4pPr>
            <a:lvl5pPr marL="2016252" indent="0">
              <a:buNone/>
              <a:defRPr sz="1103"/>
            </a:lvl5pPr>
            <a:lvl6pPr marL="2520315" indent="0">
              <a:buNone/>
              <a:defRPr sz="1103"/>
            </a:lvl6pPr>
            <a:lvl7pPr marL="3024378" indent="0">
              <a:buNone/>
              <a:defRPr sz="1103"/>
            </a:lvl7pPr>
            <a:lvl8pPr marL="3528441" indent="0">
              <a:buNone/>
              <a:defRPr sz="1103"/>
            </a:lvl8pPr>
            <a:lvl9pPr marL="4032504" indent="0">
              <a:buNone/>
              <a:defRPr sz="1103"/>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62613" y="978906"/>
            <a:ext cx="639555" cy="644743"/>
          </a:xfrm>
          <a:prstGeom prst="rect">
            <a:avLst/>
          </a:prstGeom>
        </p:spPr>
        <p:txBody>
          <a:bodyPr vert="horz" lIns="100817" tIns="50408" rIns="100817" bIns="504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820" dirty="0">
                <a:solidFill>
                  <a:schemeClr val="tx1"/>
                </a:solidFill>
                <a:effectLst/>
              </a:rPr>
              <a:t>“</a:t>
            </a:r>
          </a:p>
        </p:txBody>
      </p:sp>
      <p:sp>
        <p:nvSpPr>
          <p:cNvPr id="14" name="TextBox 13"/>
          <p:cNvSpPr txBox="1"/>
          <p:nvPr/>
        </p:nvSpPr>
        <p:spPr>
          <a:xfrm>
            <a:off x="9180292" y="3439961"/>
            <a:ext cx="647452" cy="644743"/>
          </a:xfrm>
          <a:prstGeom prst="rect">
            <a:avLst/>
          </a:prstGeom>
        </p:spPr>
        <p:txBody>
          <a:bodyPr vert="horz" lIns="100817" tIns="50408" rIns="100817" bIns="504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820" dirty="0">
                <a:solidFill>
                  <a:schemeClr val="tx1"/>
                </a:solidFill>
                <a:effectLst/>
              </a:rPr>
              <a:t>”</a:t>
            </a:r>
          </a:p>
        </p:txBody>
      </p:sp>
    </p:spTree>
    <p:extLst>
      <p:ext uri="{BB962C8B-B14F-4D97-AF65-F5344CB8AC3E}">
        <p14:creationId xmlns:p14="http://schemas.microsoft.com/office/powerpoint/2010/main" val="3852907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693400" cy="7561263"/>
          </a:xfrm>
          <a:prstGeom prst="rect">
            <a:avLst/>
          </a:prstGeom>
        </p:spPr>
      </p:pic>
      <p:sp>
        <p:nvSpPr>
          <p:cNvPr id="2" name="Title 1"/>
          <p:cNvSpPr>
            <a:spLocks noGrp="1"/>
          </p:cNvSpPr>
          <p:nvPr>
            <p:ph type="title"/>
          </p:nvPr>
        </p:nvSpPr>
        <p:spPr>
          <a:xfrm>
            <a:off x="801457" y="2358041"/>
            <a:ext cx="9090488" cy="2769415"/>
          </a:xfrm>
        </p:spPr>
        <p:txBody>
          <a:bodyPr anchor="b"/>
          <a:lstStyle>
            <a:lvl1pPr algn="ctr">
              <a:defRPr sz="3528"/>
            </a:lvl1pPr>
          </a:lstStyle>
          <a:p>
            <a:r>
              <a:rPr lang="en-US"/>
              <a:t>Click to edit Master title style</a:t>
            </a:r>
            <a:endParaRPr lang="en-US" dirty="0"/>
          </a:p>
        </p:txBody>
      </p:sp>
      <p:sp>
        <p:nvSpPr>
          <p:cNvPr id="4" name="Text Placeholder 3"/>
          <p:cNvSpPr>
            <a:spLocks noGrp="1"/>
          </p:cNvSpPr>
          <p:nvPr>
            <p:ph type="body" sz="half" idx="2"/>
          </p:nvPr>
        </p:nvSpPr>
        <p:spPr>
          <a:xfrm>
            <a:off x="801457" y="5140440"/>
            <a:ext cx="9090488" cy="1257613"/>
          </a:xfrm>
        </p:spPr>
        <p:txBody>
          <a:bodyPr anchor="t"/>
          <a:lstStyle>
            <a:lvl1pPr marL="0" indent="0" algn="ctr">
              <a:buNone/>
              <a:defRPr sz="1764"/>
            </a:lvl1pPr>
            <a:lvl2pPr marL="504063" indent="0">
              <a:buNone/>
              <a:defRPr sz="1544"/>
            </a:lvl2pPr>
            <a:lvl3pPr marL="1008126" indent="0">
              <a:buNone/>
              <a:defRPr sz="1323"/>
            </a:lvl3pPr>
            <a:lvl4pPr marL="1512189" indent="0">
              <a:buNone/>
              <a:defRPr sz="1103"/>
            </a:lvl4pPr>
            <a:lvl5pPr marL="2016252" indent="0">
              <a:buNone/>
              <a:defRPr sz="1103"/>
            </a:lvl5pPr>
            <a:lvl6pPr marL="2520315" indent="0">
              <a:buNone/>
              <a:defRPr sz="1103"/>
            </a:lvl6pPr>
            <a:lvl7pPr marL="3024378" indent="0">
              <a:buNone/>
              <a:defRPr sz="1103"/>
            </a:lvl7pPr>
            <a:lvl8pPr marL="3528441" indent="0">
              <a:buNone/>
              <a:defRPr sz="1103"/>
            </a:lvl8pPr>
            <a:lvl9pPr marL="4032504" indent="0">
              <a:buNone/>
              <a:defRPr sz="1103"/>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5645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693400" cy="7561263"/>
          </a:xfrm>
          <a:prstGeom prst="rect">
            <a:avLst/>
          </a:prstGeom>
        </p:spPr>
      </p:pic>
      <p:sp>
        <p:nvSpPr>
          <p:cNvPr id="15" name="Title 1"/>
          <p:cNvSpPr>
            <a:spLocks noGrp="1"/>
          </p:cNvSpPr>
          <p:nvPr>
            <p:ph type="title"/>
          </p:nvPr>
        </p:nvSpPr>
        <p:spPr>
          <a:xfrm>
            <a:off x="801457" y="672112"/>
            <a:ext cx="9090488" cy="1769691"/>
          </a:xfrm>
        </p:spPr>
        <p:txBody>
          <a:bodyPr/>
          <a:lstStyle/>
          <a:p>
            <a:r>
              <a:rPr lang="en-US"/>
              <a:t>Click to edit Master title style</a:t>
            </a:r>
            <a:endParaRPr lang="en-US" dirty="0"/>
          </a:p>
        </p:txBody>
      </p:sp>
      <p:sp>
        <p:nvSpPr>
          <p:cNvPr id="7" name="Text Placeholder 2"/>
          <p:cNvSpPr>
            <a:spLocks noGrp="1"/>
          </p:cNvSpPr>
          <p:nvPr>
            <p:ph type="body" idx="1"/>
          </p:nvPr>
        </p:nvSpPr>
        <p:spPr>
          <a:xfrm>
            <a:off x="801456" y="2609830"/>
            <a:ext cx="2893477" cy="635356"/>
          </a:xfrm>
        </p:spPr>
        <p:txBody>
          <a:bodyPr anchor="b">
            <a:noAutofit/>
          </a:bodyPr>
          <a:lstStyle>
            <a:lvl1pPr marL="0" indent="0" algn="ctr">
              <a:lnSpc>
                <a:spcPct val="75000"/>
              </a:lnSpc>
              <a:buNone/>
              <a:defRPr sz="2646" b="0">
                <a:solidFill>
                  <a:schemeClr val="tx1"/>
                </a:solidFill>
              </a:defRPr>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en-US"/>
              <a:t>Click to edit Master text styles</a:t>
            </a:r>
          </a:p>
        </p:txBody>
      </p:sp>
      <p:sp>
        <p:nvSpPr>
          <p:cNvPr id="8" name="Text Placeholder 3"/>
          <p:cNvSpPr>
            <a:spLocks noGrp="1"/>
          </p:cNvSpPr>
          <p:nvPr>
            <p:ph type="body" sz="half" idx="15"/>
          </p:nvPr>
        </p:nvSpPr>
        <p:spPr>
          <a:xfrm>
            <a:off x="801456" y="3245187"/>
            <a:ext cx="2893477" cy="3139881"/>
          </a:xfrm>
        </p:spPr>
        <p:txBody>
          <a:bodyPr anchor="t">
            <a:normAutofit/>
          </a:bodyPr>
          <a:lstStyle>
            <a:lvl1pPr marL="0" indent="0" algn="ctr">
              <a:buNone/>
              <a:defRPr sz="1544"/>
            </a:lvl1pPr>
            <a:lvl2pPr marL="504063" indent="0">
              <a:buNone/>
              <a:defRPr sz="1323"/>
            </a:lvl2pPr>
            <a:lvl3pPr marL="1008126" indent="0">
              <a:buNone/>
              <a:defRPr sz="1103"/>
            </a:lvl3pPr>
            <a:lvl4pPr marL="1512189" indent="0">
              <a:buNone/>
              <a:defRPr sz="992"/>
            </a:lvl4pPr>
            <a:lvl5pPr marL="2016252" indent="0">
              <a:buNone/>
              <a:defRPr sz="992"/>
            </a:lvl5pPr>
            <a:lvl6pPr marL="2520315" indent="0">
              <a:buNone/>
              <a:defRPr sz="992"/>
            </a:lvl6pPr>
            <a:lvl7pPr marL="3024378" indent="0">
              <a:buNone/>
              <a:defRPr sz="992"/>
            </a:lvl7pPr>
            <a:lvl8pPr marL="3528441" indent="0">
              <a:buNone/>
              <a:defRPr sz="992"/>
            </a:lvl8pPr>
            <a:lvl9pPr marL="4032504" indent="0">
              <a:buNone/>
              <a:defRPr sz="992"/>
            </a:lvl9pPr>
          </a:lstStyle>
          <a:p>
            <a:pPr lvl="0"/>
            <a:r>
              <a:rPr lang="en-US"/>
              <a:t>Click to edit Master text styles</a:t>
            </a:r>
          </a:p>
        </p:txBody>
      </p:sp>
      <p:sp>
        <p:nvSpPr>
          <p:cNvPr id="9" name="Text Placeholder 4"/>
          <p:cNvSpPr>
            <a:spLocks noGrp="1"/>
          </p:cNvSpPr>
          <p:nvPr>
            <p:ph type="body" sz="quarter" idx="3"/>
          </p:nvPr>
        </p:nvSpPr>
        <p:spPr>
          <a:xfrm>
            <a:off x="3905117" y="2609830"/>
            <a:ext cx="2886939" cy="635356"/>
          </a:xfrm>
        </p:spPr>
        <p:txBody>
          <a:bodyPr anchor="b">
            <a:noAutofit/>
          </a:bodyPr>
          <a:lstStyle>
            <a:lvl1pPr marL="0" indent="0" algn="ctr">
              <a:lnSpc>
                <a:spcPct val="75000"/>
              </a:lnSpc>
              <a:buNone/>
              <a:defRPr sz="2646" b="0">
                <a:solidFill>
                  <a:schemeClr val="tx1"/>
                </a:solidFill>
              </a:defRPr>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en-US"/>
              <a:t>Click to edit Master text styles</a:t>
            </a:r>
          </a:p>
        </p:txBody>
      </p:sp>
      <p:sp>
        <p:nvSpPr>
          <p:cNvPr id="10" name="Text Placeholder 3"/>
          <p:cNvSpPr>
            <a:spLocks noGrp="1"/>
          </p:cNvSpPr>
          <p:nvPr>
            <p:ph type="body" sz="half" idx="16"/>
          </p:nvPr>
        </p:nvSpPr>
        <p:spPr>
          <a:xfrm>
            <a:off x="3895434" y="3245187"/>
            <a:ext cx="2897314" cy="3139881"/>
          </a:xfrm>
        </p:spPr>
        <p:txBody>
          <a:bodyPr anchor="t">
            <a:normAutofit/>
          </a:bodyPr>
          <a:lstStyle>
            <a:lvl1pPr marL="0" indent="0" algn="ctr">
              <a:buNone/>
              <a:defRPr sz="1544"/>
            </a:lvl1pPr>
            <a:lvl2pPr marL="504063" indent="0">
              <a:buNone/>
              <a:defRPr sz="1323"/>
            </a:lvl2pPr>
            <a:lvl3pPr marL="1008126" indent="0">
              <a:buNone/>
              <a:defRPr sz="1103"/>
            </a:lvl3pPr>
            <a:lvl4pPr marL="1512189" indent="0">
              <a:buNone/>
              <a:defRPr sz="992"/>
            </a:lvl4pPr>
            <a:lvl5pPr marL="2016252" indent="0">
              <a:buNone/>
              <a:defRPr sz="992"/>
            </a:lvl5pPr>
            <a:lvl6pPr marL="2520315" indent="0">
              <a:buNone/>
              <a:defRPr sz="992"/>
            </a:lvl6pPr>
            <a:lvl7pPr marL="3024378" indent="0">
              <a:buNone/>
              <a:defRPr sz="992"/>
            </a:lvl7pPr>
            <a:lvl8pPr marL="3528441" indent="0">
              <a:buNone/>
              <a:defRPr sz="992"/>
            </a:lvl8pPr>
            <a:lvl9pPr marL="4032504" indent="0">
              <a:buNone/>
              <a:defRPr sz="992"/>
            </a:lvl9pPr>
          </a:lstStyle>
          <a:p>
            <a:pPr lvl="0"/>
            <a:r>
              <a:rPr lang="en-US"/>
              <a:t>Click to edit Master text styles</a:t>
            </a:r>
          </a:p>
        </p:txBody>
      </p:sp>
      <p:sp>
        <p:nvSpPr>
          <p:cNvPr id="11" name="Text Placeholder 4"/>
          <p:cNvSpPr>
            <a:spLocks noGrp="1"/>
          </p:cNvSpPr>
          <p:nvPr>
            <p:ph type="body" sz="quarter" idx="13"/>
          </p:nvPr>
        </p:nvSpPr>
        <p:spPr>
          <a:xfrm>
            <a:off x="6993248" y="2609830"/>
            <a:ext cx="2898697" cy="635356"/>
          </a:xfrm>
        </p:spPr>
        <p:txBody>
          <a:bodyPr anchor="b">
            <a:noAutofit/>
          </a:bodyPr>
          <a:lstStyle>
            <a:lvl1pPr marL="0" indent="0" algn="ctr">
              <a:lnSpc>
                <a:spcPct val="75000"/>
              </a:lnSpc>
              <a:buNone/>
              <a:defRPr sz="2646" b="0">
                <a:solidFill>
                  <a:schemeClr val="tx1"/>
                </a:solidFill>
              </a:defRPr>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en-US"/>
              <a:t>Click to edit Master text styles</a:t>
            </a:r>
          </a:p>
        </p:txBody>
      </p:sp>
      <p:sp>
        <p:nvSpPr>
          <p:cNvPr id="12" name="Text Placeholder 3"/>
          <p:cNvSpPr>
            <a:spLocks noGrp="1"/>
          </p:cNvSpPr>
          <p:nvPr>
            <p:ph type="body" sz="half" idx="17"/>
          </p:nvPr>
        </p:nvSpPr>
        <p:spPr>
          <a:xfrm>
            <a:off x="6993248" y="3245187"/>
            <a:ext cx="2898697" cy="3139881"/>
          </a:xfrm>
        </p:spPr>
        <p:txBody>
          <a:bodyPr anchor="t">
            <a:normAutofit/>
          </a:bodyPr>
          <a:lstStyle>
            <a:lvl1pPr marL="0" indent="0" algn="ctr">
              <a:buNone/>
              <a:defRPr sz="1544"/>
            </a:lvl1pPr>
            <a:lvl2pPr marL="504063" indent="0">
              <a:buNone/>
              <a:defRPr sz="1323"/>
            </a:lvl2pPr>
            <a:lvl3pPr marL="1008126" indent="0">
              <a:buNone/>
              <a:defRPr sz="1103"/>
            </a:lvl3pPr>
            <a:lvl4pPr marL="1512189" indent="0">
              <a:buNone/>
              <a:defRPr sz="992"/>
            </a:lvl4pPr>
            <a:lvl5pPr marL="2016252" indent="0">
              <a:buNone/>
              <a:defRPr sz="992"/>
            </a:lvl5pPr>
            <a:lvl6pPr marL="2520315" indent="0">
              <a:buNone/>
              <a:defRPr sz="992"/>
            </a:lvl6pPr>
            <a:lvl7pPr marL="3024378" indent="0">
              <a:buNone/>
              <a:defRPr sz="992"/>
            </a:lvl7pPr>
            <a:lvl8pPr marL="3528441" indent="0">
              <a:buNone/>
              <a:defRPr sz="992"/>
            </a:lvl8pPr>
            <a:lvl9pPr marL="4032504" indent="0">
              <a:buNone/>
              <a:defRPr sz="992"/>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84199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693400" cy="7561263"/>
          </a:xfrm>
          <a:prstGeom prst="rect">
            <a:avLst/>
          </a:prstGeom>
        </p:spPr>
      </p:pic>
      <p:sp>
        <p:nvSpPr>
          <p:cNvPr id="30" name="Title 1"/>
          <p:cNvSpPr>
            <a:spLocks noGrp="1"/>
          </p:cNvSpPr>
          <p:nvPr>
            <p:ph type="title"/>
          </p:nvPr>
        </p:nvSpPr>
        <p:spPr>
          <a:xfrm>
            <a:off x="801457" y="673405"/>
            <a:ext cx="9090488" cy="176839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801457" y="4636009"/>
            <a:ext cx="2891226" cy="635356"/>
          </a:xfrm>
        </p:spPr>
        <p:txBody>
          <a:bodyPr anchor="b">
            <a:noAutofit/>
          </a:bodyPr>
          <a:lstStyle>
            <a:lvl1pPr marL="0" indent="0" algn="ctr">
              <a:lnSpc>
                <a:spcPct val="75000"/>
              </a:lnSpc>
              <a:buNone/>
              <a:defRPr sz="2426" b="0">
                <a:solidFill>
                  <a:schemeClr val="tx1"/>
                </a:solidFill>
              </a:defRPr>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en-US"/>
              <a:t>Click to edit Master text styles</a:t>
            </a:r>
          </a:p>
        </p:txBody>
      </p:sp>
      <p:sp>
        <p:nvSpPr>
          <p:cNvPr id="20" name="Picture Placeholder 2"/>
          <p:cNvSpPr>
            <a:spLocks noGrp="1" noChangeAspect="1"/>
          </p:cNvSpPr>
          <p:nvPr>
            <p:ph type="pic" idx="15"/>
          </p:nvPr>
        </p:nvSpPr>
        <p:spPr>
          <a:xfrm>
            <a:off x="801457" y="2609830"/>
            <a:ext cx="2891226" cy="1680281"/>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764"/>
            </a:lvl1pPr>
            <a:lvl2pPr marL="504063" indent="0">
              <a:buNone/>
              <a:defRPr sz="1764"/>
            </a:lvl2pPr>
            <a:lvl3pPr marL="1008126" indent="0">
              <a:buNone/>
              <a:defRPr sz="1764"/>
            </a:lvl3pPr>
            <a:lvl4pPr marL="1512189" indent="0">
              <a:buNone/>
              <a:defRPr sz="1764"/>
            </a:lvl4pPr>
            <a:lvl5pPr marL="2016252" indent="0">
              <a:buNone/>
              <a:defRPr sz="1764"/>
            </a:lvl5pPr>
            <a:lvl6pPr marL="2520315" indent="0">
              <a:buNone/>
              <a:defRPr sz="1764"/>
            </a:lvl6pPr>
            <a:lvl7pPr marL="3024378" indent="0">
              <a:buNone/>
              <a:defRPr sz="1764"/>
            </a:lvl7pPr>
            <a:lvl8pPr marL="3528441" indent="0">
              <a:buNone/>
              <a:defRPr sz="1764"/>
            </a:lvl8pPr>
            <a:lvl9pPr marL="4032504" indent="0">
              <a:buNone/>
              <a:defRPr sz="1764"/>
            </a:lvl9pPr>
          </a:lstStyle>
          <a:p>
            <a:r>
              <a:rPr lang="en-US"/>
              <a:t>Click icon to add picture</a:t>
            </a:r>
            <a:endParaRPr lang="en-US" dirty="0"/>
          </a:p>
        </p:txBody>
      </p:sp>
      <p:sp>
        <p:nvSpPr>
          <p:cNvPr id="21" name="Text Placeholder 3"/>
          <p:cNvSpPr>
            <a:spLocks noGrp="1"/>
          </p:cNvSpPr>
          <p:nvPr>
            <p:ph type="body" sz="half" idx="18"/>
          </p:nvPr>
        </p:nvSpPr>
        <p:spPr>
          <a:xfrm>
            <a:off x="801457" y="5271365"/>
            <a:ext cx="2891226" cy="1113702"/>
          </a:xfrm>
        </p:spPr>
        <p:txBody>
          <a:bodyPr anchor="t">
            <a:normAutofit/>
          </a:bodyPr>
          <a:lstStyle>
            <a:lvl1pPr marL="0" indent="0" algn="ctr">
              <a:buNone/>
              <a:defRPr sz="1544"/>
            </a:lvl1pPr>
            <a:lvl2pPr marL="504063" indent="0">
              <a:buNone/>
              <a:defRPr sz="1323"/>
            </a:lvl2pPr>
            <a:lvl3pPr marL="1008126" indent="0">
              <a:buNone/>
              <a:defRPr sz="1103"/>
            </a:lvl3pPr>
            <a:lvl4pPr marL="1512189" indent="0">
              <a:buNone/>
              <a:defRPr sz="992"/>
            </a:lvl4pPr>
            <a:lvl5pPr marL="2016252" indent="0">
              <a:buNone/>
              <a:defRPr sz="992"/>
            </a:lvl5pPr>
            <a:lvl6pPr marL="2520315" indent="0">
              <a:buNone/>
              <a:defRPr sz="992"/>
            </a:lvl6pPr>
            <a:lvl7pPr marL="3024378" indent="0">
              <a:buNone/>
              <a:defRPr sz="992"/>
            </a:lvl7pPr>
            <a:lvl8pPr marL="3528441" indent="0">
              <a:buNone/>
              <a:defRPr sz="992"/>
            </a:lvl8pPr>
            <a:lvl9pPr marL="4032504" indent="0">
              <a:buNone/>
              <a:defRPr sz="992"/>
            </a:lvl9pPr>
          </a:lstStyle>
          <a:p>
            <a:pPr lvl="0"/>
            <a:r>
              <a:rPr lang="en-US"/>
              <a:t>Click to edit Master text styles</a:t>
            </a:r>
          </a:p>
        </p:txBody>
      </p:sp>
      <p:sp>
        <p:nvSpPr>
          <p:cNvPr id="22" name="Text Placeholder 4"/>
          <p:cNvSpPr>
            <a:spLocks noGrp="1"/>
          </p:cNvSpPr>
          <p:nvPr>
            <p:ph type="body" sz="quarter" idx="3"/>
          </p:nvPr>
        </p:nvSpPr>
        <p:spPr>
          <a:xfrm>
            <a:off x="3896670" y="4636009"/>
            <a:ext cx="2895978" cy="635356"/>
          </a:xfrm>
        </p:spPr>
        <p:txBody>
          <a:bodyPr anchor="b">
            <a:noAutofit/>
          </a:bodyPr>
          <a:lstStyle>
            <a:lvl1pPr marL="0" indent="0" algn="ctr">
              <a:lnSpc>
                <a:spcPct val="75000"/>
              </a:lnSpc>
              <a:buNone/>
              <a:defRPr sz="2426" b="0">
                <a:solidFill>
                  <a:schemeClr val="tx1"/>
                </a:solidFill>
              </a:defRPr>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en-US"/>
              <a:t>Click to edit Master text styles</a:t>
            </a:r>
          </a:p>
        </p:txBody>
      </p:sp>
      <p:sp>
        <p:nvSpPr>
          <p:cNvPr id="23" name="Picture Placeholder 2"/>
          <p:cNvSpPr>
            <a:spLocks noGrp="1" noChangeAspect="1"/>
          </p:cNvSpPr>
          <p:nvPr>
            <p:ph type="pic" idx="21"/>
          </p:nvPr>
        </p:nvSpPr>
        <p:spPr>
          <a:xfrm>
            <a:off x="3895432" y="2609830"/>
            <a:ext cx="2897315" cy="1680281"/>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764"/>
            </a:lvl1pPr>
            <a:lvl2pPr marL="504063" indent="0">
              <a:buNone/>
              <a:defRPr sz="1764"/>
            </a:lvl2pPr>
            <a:lvl3pPr marL="1008126" indent="0">
              <a:buNone/>
              <a:defRPr sz="1764"/>
            </a:lvl3pPr>
            <a:lvl4pPr marL="1512189" indent="0">
              <a:buNone/>
              <a:defRPr sz="1764"/>
            </a:lvl4pPr>
            <a:lvl5pPr marL="2016252" indent="0">
              <a:buNone/>
              <a:defRPr sz="1764"/>
            </a:lvl5pPr>
            <a:lvl6pPr marL="2520315" indent="0">
              <a:buNone/>
              <a:defRPr sz="1764"/>
            </a:lvl6pPr>
            <a:lvl7pPr marL="3024378" indent="0">
              <a:buNone/>
              <a:defRPr sz="1764"/>
            </a:lvl7pPr>
            <a:lvl8pPr marL="3528441" indent="0">
              <a:buNone/>
              <a:defRPr sz="1764"/>
            </a:lvl8pPr>
            <a:lvl9pPr marL="4032504" indent="0">
              <a:buNone/>
              <a:defRPr sz="1764"/>
            </a:lvl9pPr>
          </a:lstStyle>
          <a:p>
            <a:r>
              <a:rPr lang="en-US"/>
              <a:t>Click icon to add picture</a:t>
            </a:r>
            <a:endParaRPr lang="en-US" dirty="0"/>
          </a:p>
        </p:txBody>
      </p:sp>
      <p:sp>
        <p:nvSpPr>
          <p:cNvPr id="24" name="Text Placeholder 3"/>
          <p:cNvSpPr>
            <a:spLocks noGrp="1"/>
          </p:cNvSpPr>
          <p:nvPr>
            <p:ph type="body" sz="half" idx="19"/>
          </p:nvPr>
        </p:nvSpPr>
        <p:spPr>
          <a:xfrm>
            <a:off x="3895432" y="5271364"/>
            <a:ext cx="2897315" cy="1113703"/>
          </a:xfrm>
        </p:spPr>
        <p:txBody>
          <a:bodyPr anchor="t">
            <a:normAutofit/>
          </a:bodyPr>
          <a:lstStyle>
            <a:lvl1pPr marL="0" indent="0" algn="ctr">
              <a:buNone/>
              <a:defRPr sz="1544"/>
            </a:lvl1pPr>
            <a:lvl2pPr marL="504063" indent="0">
              <a:buNone/>
              <a:defRPr sz="1323"/>
            </a:lvl2pPr>
            <a:lvl3pPr marL="1008126" indent="0">
              <a:buNone/>
              <a:defRPr sz="1103"/>
            </a:lvl3pPr>
            <a:lvl4pPr marL="1512189" indent="0">
              <a:buNone/>
              <a:defRPr sz="992"/>
            </a:lvl4pPr>
            <a:lvl5pPr marL="2016252" indent="0">
              <a:buNone/>
              <a:defRPr sz="992"/>
            </a:lvl5pPr>
            <a:lvl6pPr marL="2520315" indent="0">
              <a:buNone/>
              <a:defRPr sz="992"/>
            </a:lvl6pPr>
            <a:lvl7pPr marL="3024378" indent="0">
              <a:buNone/>
              <a:defRPr sz="992"/>
            </a:lvl7pPr>
            <a:lvl8pPr marL="3528441" indent="0">
              <a:buNone/>
              <a:defRPr sz="992"/>
            </a:lvl8pPr>
            <a:lvl9pPr marL="4032504" indent="0">
              <a:buNone/>
              <a:defRPr sz="992"/>
            </a:lvl9pPr>
          </a:lstStyle>
          <a:p>
            <a:pPr lvl="0"/>
            <a:r>
              <a:rPr lang="en-US"/>
              <a:t>Click to edit Master text styles</a:t>
            </a:r>
          </a:p>
        </p:txBody>
      </p:sp>
      <p:sp>
        <p:nvSpPr>
          <p:cNvPr id="25" name="Text Placeholder 4"/>
          <p:cNvSpPr>
            <a:spLocks noGrp="1"/>
          </p:cNvSpPr>
          <p:nvPr>
            <p:ph type="body" sz="quarter" idx="13"/>
          </p:nvPr>
        </p:nvSpPr>
        <p:spPr>
          <a:xfrm>
            <a:off x="6993248" y="4636009"/>
            <a:ext cx="2894973" cy="635356"/>
          </a:xfrm>
        </p:spPr>
        <p:txBody>
          <a:bodyPr anchor="b">
            <a:noAutofit/>
          </a:bodyPr>
          <a:lstStyle>
            <a:lvl1pPr marL="0" indent="0" algn="ctr">
              <a:lnSpc>
                <a:spcPct val="75000"/>
              </a:lnSpc>
              <a:buNone/>
              <a:defRPr sz="2426" b="0">
                <a:solidFill>
                  <a:schemeClr val="tx1"/>
                </a:solidFill>
              </a:defRPr>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en-US"/>
              <a:t>Click to edit Master text styles</a:t>
            </a:r>
          </a:p>
        </p:txBody>
      </p:sp>
      <p:sp>
        <p:nvSpPr>
          <p:cNvPr id="26" name="Picture Placeholder 2"/>
          <p:cNvSpPr>
            <a:spLocks noGrp="1" noChangeAspect="1"/>
          </p:cNvSpPr>
          <p:nvPr>
            <p:ph type="pic" idx="22"/>
          </p:nvPr>
        </p:nvSpPr>
        <p:spPr>
          <a:xfrm>
            <a:off x="6993248" y="2609830"/>
            <a:ext cx="2898697" cy="1680281"/>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764"/>
            </a:lvl1pPr>
            <a:lvl2pPr marL="504063" indent="0">
              <a:buNone/>
              <a:defRPr sz="1764"/>
            </a:lvl2pPr>
            <a:lvl3pPr marL="1008126" indent="0">
              <a:buNone/>
              <a:defRPr sz="1764"/>
            </a:lvl3pPr>
            <a:lvl4pPr marL="1512189" indent="0">
              <a:buNone/>
              <a:defRPr sz="1764"/>
            </a:lvl4pPr>
            <a:lvl5pPr marL="2016252" indent="0">
              <a:buNone/>
              <a:defRPr sz="1764"/>
            </a:lvl5pPr>
            <a:lvl6pPr marL="2520315" indent="0">
              <a:buNone/>
              <a:defRPr sz="1764"/>
            </a:lvl6pPr>
            <a:lvl7pPr marL="3024378" indent="0">
              <a:buNone/>
              <a:defRPr sz="1764"/>
            </a:lvl7pPr>
            <a:lvl8pPr marL="3528441" indent="0">
              <a:buNone/>
              <a:defRPr sz="1764"/>
            </a:lvl8pPr>
            <a:lvl9pPr marL="4032504" indent="0">
              <a:buNone/>
              <a:defRPr sz="1764"/>
            </a:lvl9pPr>
          </a:lstStyle>
          <a:p>
            <a:r>
              <a:rPr lang="en-US"/>
              <a:t>Click icon to add picture</a:t>
            </a:r>
            <a:endParaRPr lang="en-US" dirty="0"/>
          </a:p>
        </p:txBody>
      </p:sp>
      <p:sp>
        <p:nvSpPr>
          <p:cNvPr id="27" name="Text Placeholder 3"/>
          <p:cNvSpPr>
            <a:spLocks noGrp="1"/>
          </p:cNvSpPr>
          <p:nvPr>
            <p:ph type="body" sz="half" idx="20"/>
          </p:nvPr>
        </p:nvSpPr>
        <p:spPr>
          <a:xfrm>
            <a:off x="6993138" y="5271362"/>
            <a:ext cx="2898807" cy="1113705"/>
          </a:xfrm>
        </p:spPr>
        <p:txBody>
          <a:bodyPr anchor="t">
            <a:normAutofit/>
          </a:bodyPr>
          <a:lstStyle>
            <a:lvl1pPr marL="0" indent="0" algn="ctr">
              <a:buNone/>
              <a:defRPr sz="1544"/>
            </a:lvl1pPr>
            <a:lvl2pPr marL="504063" indent="0">
              <a:buNone/>
              <a:defRPr sz="1323"/>
            </a:lvl2pPr>
            <a:lvl3pPr marL="1008126" indent="0">
              <a:buNone/>
              <a:defRPr sz="1103"/>
            </a:lvl3pPr>
            <a:lvl4pPr marL="1512189" indent="0">
              <a:buNone/>
              <a:defRPr sz="992"/>
            </a:lvl4pPr>
            <a:lvl5pPr marL="2016252" indent="0">
              <a:buNone/>
              <a:defRPr sz="992"/>
            </a:lvl5pPr>
            <a:lvl6pPr marL="2520315" indent="0">
              <a:buNone/>
              <a:defRPr sz="992"/>
            </a:lvl6pPr>
            <a:lvl7pPr marL="3024378" indent="0">
              <a:buNone/>
              <a:defRPr sz="992"/>
            </a:lvl7pPr>
            <a:lvl8pPr marL="3528441" indent="0">
              <a:buNone/>
              <a:defRPr sz="992"/>
            </a:lvl8pPr>
            <a:lvl9pPr marL="4032504" indent="0">
              <a:buNone/>
              <a:defRPr sz="992"/>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11178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693400" cy="7561263"/>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801457" y="2609831"/>
            <a:ext cx="9090488" cy="37752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52666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693400" cy="7561263"/>
          </a:xfrm>
          <a:prstGeom prst="rect">
            <a:avLst/>
          </a:prstGeom>
        </p:spPr>
      </p:pic>
      <p:sp>
        <p:nvSpPr>
          <p:cNvPr id="2" name="Vertical Title 1"/>
          <p:cNvSpPr>
            <a:spLocks noGrp="1"/>
          </p:cNvSpPr>
          <p:nvPr>
            <p:ph type="title" orient="vert"/>
          </p:nvPr>
        </p:nvSpPr>
        <p:spPr>
          <a:xfrm>
            <a:off x="7652465" y="672115"/>
            <a:ext cx="2239480" cy="5712953"/>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801457" y="672115"/>
            <a:ext cx="6717339" cy="571295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88219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0849" y="431800"/>
            <a:ext cx="9791701" cy="400110"/>
          </a:xfrm>
        </p:spPr>
        <p:txBody>
          <a:bodyPr/>
          <a:lstStyle>
            <a:lvl1pPr>
              <a:lnSpc>
                <a:spcPct val="100000"/>
              </a:lnSpc>
              <a:defRPr baseline="0"/>
            </a:lvl1pPr>
          </a:lstStyle>
          <a:p>
            <a:r>
              <a:rPr lang="en-US" dirty="0"/>
              <a:t>Title (one line)</a:t>
            </a:r>
            <a:endParaRPr lang="en-GB" dirty="0"/>
          </a:p>
        </p:txBody>
      </p:sp>
      <p:sp>
        <p:nvSpPr>
          <p:cNvPr id="6" name="Sub-title"/>
          <p:cNvSpPr>
            <a:spLocks noGrp="1"/>
          </p:cNvSpPr>
          <p:nvPr>
            <p:ph type="body" sz="quarter" idx="11" hasCustomPrompt="1"/>
          </p:nvPr>
        </p:nvSpPr>
        <p:spPr>
          <a:xfrm>
            <a:off x="450850" y="836612"/>
            <a:ext cx="9791700" cy="307777"/>
          </a:xfrm>
        </p:spPr>
        <p:txBody>
          <a:bodyPr>
            <a:spAutoFit/>
          </a:bodyPr>
          <a:lstStyle>
            <a:lvl1pPr>
              <a:lnSpc>
                <a:spcPct val="100000"/>
              </a:lnSpc>
              <a:spcBef>
                <a:spcPts val="0"/>
              </a:spcBef>
              <a:defRPr sz="2000">
                <a:solidFill>
                  <a:schemeClr val="tx2"/>
                </a:solidFill>
              </a:defRPr>
            </a:lvl1pPr>
          </a:lstStyle>
          <a:p>
            <a:pPr lvl="0"/>
            <a:r>
              <a:rPr lang="en-US" dirty="0"/>
              <a:t>Sub-title</a:t>
            </a:r>
          </a:p>
        </p:txBody>
      </p:sp>
      <p:sp>
        <p:nvSpPr>
          <p:cNvPr id="7" name="Footnote" descr="Source"/>
          <p:cNvSpPr>
            <a:spLocks noGrp="1"/>
          </p:cNvSpPr>
          <p:nvPr>
            <p:ph type="body" sz="quarter" idx="13" hasCustomPrompt="1"/>
          </p:nvPr>
        </p:nvSpPr>
        <p:spPr>
          <a:xfrm>
            <a:off x="450850" y="6752352"/>
            <a:ext cx="9791700" cy="123111"/>
          </a:xfrm>
        </p:spPr>
        <p:txBody>
          <a:bodyPr anchor="b">
            <a:spAutoFit/>
          </a:bodyPr>
          <a:lstStyle>
            <a:lvl1pPr marL="0" algn="l" defTabSz="995690" rtl="0" eaLnBrk="1" latinLnBrk="0" hangingPunct="1">
              <a:lnSpc>
                <a:spcPct val="100000"/>
              </a:lnSpc>
              <a:spcBef>
                <a:spcPct val="0"/>
              </a:spcBef>
              <a:spcAft>
                <a:spcPts val="0"/>
              </a:spcAft>
              <a:buClrTx/>
              <a:buFontTx/>
              <a:buNone/>
              <a:defRPr lang="en-US" sz="800" b="0" kern="1200" dirty="0" smtClean="0">
                <a:solidFill>
                  <a:schemeClr val="tx2"/>
                </a:solidFill>
                <a:latin typeface="+mn-lt"/>
                <a:ea typeface="+mn-ea"/>
                <a:cs typeface="Arial" charset="0"/>
              </a:defRPr>
            </a:lvl1pPr>
            <a:lvl2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2pPr>
            <a:lvl3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3pPr>
            <a:lvl4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4pPr>
            <a:lvl5pPr marL="0" algn="l" defTabSz="995690" rtl="0" eaLnBrk="1" latinLnBrk="0" hangingPunct="1">
              <a:spcBef>
                <a:spcPct val="0"/>
              </a:spcBef>
              <a:buClrTx/>
              <a:buFontTx/>
              <a:buNone/>
              <a:defRPr lang="en-GB" sz="800" b="1" kern="1200" dirty="0" smtClean="0">
                <a:solidFill>
                  <a:schemeClr val="tx2"/>
                </a:solidFill>
                <a:latin typeface="+mn-lt"/>
                <a:ea typeface="+mn-ea"/>
                <a:cs typeface="Arial" charset="0"/>
              </a:defRPr>
            </a:lvl5pPr>
          </a:lstStyle>
          <a:p>
            <a:pPr lvl="0"/>
            <a:r>
              <a:rPr lang="en-US" dirty="0"/>
              <a:t>[Footnote]</a:t>
            </a:r>
          </a:p>
        </p:txBody>
      </p:sp>
      <p:sp>
        <p:nvSpPr>
          <p:cNvPr id="5" name="Strap-line"/>
          <p:cNvSpPr>
            <a:spLocks noGrp="1"/>
          </p:cNvSpPr>
          <p:nvPr>
            <p:ph type="body" sz="quarter" idx="14" hasCustomPrompt="1"/>
          </p:nvPr>
        </p:nvSpPr>
        <p:spPr>
          <a:xfrm>
            <a:off x="450849" y="6209158"/>
            <a:ext cx="9791702" cy="307777"/>
          </a:xfrm>
          <a:noFill/>
          <a:ln w="6350">
            <a:noFill/>
            <a:miter lim="800000"/>
            <a:headEnd/>
            <a:tailEnd/>
          </a:ln>
          <a:effectLst/>
        </p:spPr>
        <p:txBody>
          <a:bodyPr wrap="square" lIns="0" tIns="0" rIns="0" bIns="0" anchor="b" anchorCtr="0">
            <a:spAutoFit/>
          </a:bodyPr>
          <a:lstStyle>
            <a:lvl1pPr marL="0" indent="0" algn="ctr" rtl="0" fontAlgn="base">
              <a:spcBef>
                <a:spcPts val="0"/>
              </a:spcBef>
              <a:spcAft>
                <a:spcPct val="0"/>
              </a:spcAft>
              <a:buClrTx/>
              <a:buFontTx/>
              <a:buNone/>
              <a:defRPr lang="en-US" sz="2000" b="1" kern="1200" dirty="0" smtClean="0">
                <a:solidFill>
                  <a:schemeClr val="accent6"/>
                </a:solidFill>
                <a:latin typeface="Arial" charset="0"/>
                <a:ea typeface="+mn-ea"/>
                <a:cs typeface="Arial" charset="0"/>
              </a:defRPr>
            </a:lvl1pPr>
            <a:lvl2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2pPr>
            <a:lvl3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3pPr>
            <a:lvl4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4pPr>
            <a:lvl5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5pPr>
            <a:lvl6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6pPr>
            <a:lvl7pPr marL="0" indent="0" algn="ctr" rtl="0" fontAlgn="base">
              <a:spcBef>
                <a:spcPct val="50000"/>
              </a:spcBef>
              <a:spcAft>
                <a:spcPct val="0"/>
              </a:spcAft>
              <a:buClrTx/>
              <a:buFontTx/>
              <a:buNone/>
              <a:defRPr lang="en-GB" sz="2000" kern="1200" dirty="0" smtClean="0">
                <a:solidFill>
                  <a:schemeClr val="tx2"/>
                </a:solidFill>
                <a:latin typeface="Arial" charset="0"/>
                <a:ea typeface="+mn-ea"/>
                <a:cs typeface="Arial" charset="0"/>
              </a:defRPr>
            </a:lvl7pPr>
            <a:lvl8pPr marL="0" indent="0" algn="ctr" rtl="0" fontAlgn="base">
              <a:spcBef>
                <a:spcPct val="50000"/>
              </a:spcBef>
              <a:spcAft>
                <a:spcPct val="0"/>
              </a:spcAft>
              <a:buClrTx/>
              <a:buFontTx/>
              <a:buNone/>
              <a:defRPr lang="en-GB" sz="2000" kern="1200" dirty="0" smtClean="0">
                <a:solidFill>
                  <a:schemeClr val="tx2"/>
                </a:solidFill>
                <a:latin typeface="Arial" charset="0"/>
                <a:ea typeface="+mn-ea"/>
                <a:cs typeface="Arial" charset="0"/>
              </a:defRPr>
            </a:lvl8pPr>
            <a:lvl9pPr marL="0" indent="0" algn="ctr" rtl="0" fontAlgn="base">
              <a:spcBef>
                <a:spcPct val="50000"/>
              </a:spcBef>
              <a:spcAft>
                <a:spcPct val="0"/>
              </a:spcAft>
              <a:buClrTx/>
              <a:buFontTx/>
              <a:buNone/>
              <a:defRPr lang="en-GB" sz="2000" kern="1200" dirty="0">
                <a:solidFill>
                  <a:schemeClr val="tx2"/>
                </a:solidFill>
                <a:latin typeface="Arial" charset="0"/>
                <a:ea typeface="+mn-ea"/>
                <a:cs typeface="Arial" charset="0"/>
              </a:defRPr>
            </a:lvl9pPr>
          </a:lstStyle>
          <a:p>
            <a:pPr lvl="0"/>
            <a:r>
              <a:rPr lang="en-GB" noProof="0" dirty="0"/>
              <a:t>Strap-line</a:t>
            </a:r>
          </a:p>
        </p:txBody>
      </p:sp>
    </p:spTree>
    <p:extLst>
      <p:ext uri="{BB962C8B-B14F-4D97-AF65-F5344CB8AC3E}">
        <p14:creationId xmlns:p14="http://schemas.microsoft.com/office/powerpoint/2010/main" val="1673195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Ful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Title (one line)</a:t>
            </a:r>
            <a:endParaRPr lang="en-GB" dirty="0"/>
          </a:p>
        </p:txBody>
      </p:sp>
      <p:sp>
        <p:nvSpPr>
          <p:cNvPr id="3" name="Sub-title"/>
          <p:cNvSpPr>
            <a:spLocks noGrp="1"/>
          </p:cNvSpPr>
          <p:nvPr>
            <p:ph type="body" sz="quarter" idx="11" hasCustomPrompt="1"/>
          </p:nvPr>
        </p:nvSpPr>
        <p:spPr>
          <a:xfrm>
            <a:off x="450850" y="836612"/>
            <a:ext cx="9791700" cy="307777"/>
          </a:xfrm>
        </p:spPr>
        <p:txBody>
          <a:bodyPr>
            <a:spAutoFit/>
          </a:bodyPr>
          <a:lstStyle>
            <a:lvl1pPr>
              <a:lnSpc>
                <a:spcPct val="100000"/>
              </a:lnSpc>
              <a:spcBef>
                <a:spcPts val="0"/>
              </a:spcBef>
              <a:defRPr sz="2000">
                <a:solidFill>
                  <a:schemeClr val="tx2"/>
                </a:solidFill>
              </a:defRPr>
            </a:lvl1pPr>
          </a:lstStyle>
          <a:p>
            <a:pPr lvl="0"/>
            <a:r>
              <a:rPr lang="en-US" dirty="0"/>
              <a:t>Sub-title</a:t>
            </a:r>
          </a:p>
        </p:txBody>
      </p:sp>
      <p:sp>
        <p:nvSpPr>
          <p:cNvPr id="4" name="Footnote" descr="Source"/>
          <p:cNvSpPr>
            <a:spLocks noGrp="1"/>
          </p:cNvSpPr>
          <p:nvPr>
            <p:ph type="body" sz="quarter" idx="13" hasCustomPrompt="1"/>
          </p:nvPr>
        </p:nvSpPr>
        <p:spPr>
          <a:xfrm>
            <a:off x="450850" y="6752352"/>
            <a:ext cx="9791700" cy="123111"/>
          </a:xfrm>
        </p:spPr>
        <p:txBody>
          <a:bodyPr anchor="b">
            <a:spAutoFit/>
          </a:bodyPr>
          <a:lstStyle>
            <a:lvl1pPr marL="0" algn="l" defTabSz="995690" rtl="0" eaLnBrk="1" latinLnBrk="0" hangingPunct="1">
              <a:lnSpc>
                <a:spcPct val="100000"/>
              </a:lnSpc>
              <a:spcBef>
                <a:spcPct val="0"/>
              </a:spcBef>
              <a:spcAft>
                <a:spcPts val="0"/>
              </a:spcAft>
              <a:buClrTx/>
              <a:buFontTx/>
              <a:buNone/>
              <a:defRPr lang="en-US" sz="800" b="0" kern="1200" dirty="0" smtClean="0">
                <a:solidFill>
                  <a:schemeClr val="tx2"/>
                </a:solidFill>
                <a:latin typeface="+mn-lt"/>
                <a:ea typeface="+mn-ea"/>
                <a:cs typeface="Arial" charset="0"/>
              </a:defRPr>
            </a:lvl1pPr>
            <a:lvl2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2pPr>
            <a:lvl3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3pPr>
            <a:lvl4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4pPr>
            <a:lvl5pPr marL="0" algn="l" defTabSz="995690" rtl="0" eaLnBrk="1" latinLnBrk="0" hangingPunct="1">
              <a:spcBef>
                <a:spcPct val="0"/>
              </a:spcBef>
              <a:buClrTx/>
              <a:buFontTx/>
              <a:buNone/>
              <a:defRPr lang="en-GB" sz="800" b="1" kern="1200" dirty="0" smtClean="0">
                <a:solidFill>
                  <a:schemeClr val="tx2"/>
                </a:solidFill>
                <a:latin typeface="+mn-lt"/>
                <a:ea typeface="+mn-ea"/>
                <a:cs typeface="Arial" charset="0"/>
              </a:defRPr>
            </a:lvl5pPr>
          </a:lstStyle>
          <a:p>
            <a:pPr lvl="0"/>
            <a:r>
              <a:rPr lang="en-US" dirty="0"/>
              <a:t>[Footnote]</a:t>
            </a:r>
          </a:p>
        </p:txBody>
      </p:sp>
      <p:sp>
        <p:nvSpPr>
          <p:cNvPr id="5" name="Strap-line"/>
          <p:cNvSpPr>
            <a:spLocks noGrp="1"/>
          </p:cNvSpPr>
          <p:nvPr>
            <p:ph type="body" sz="quarter" idx="14" hasCustomPrompt="1"/>
          </p:nvPr>
        </p:nvSpPr>
        <p:spPr>
          <a:xfrm>
            <a:off x="450849" y="6209158"/>
            <a:ext cx="9791702" cy="307777"/>
          </a:xfrm>
          <a:noFill/>
          <a:ln w="6350">
            <a:noFill/>
            <a:miter lim="800000"/>
            <a:headEnd/>
            <a:tailEnd/>
          </a:ln>
          <a:effectLst/>
        </p:spPr>
        <p:txBody>
          <a:bodyPr wrap="square" lIns="0" tIns="0" rIns="0" bIns="0" anchor="b" anchorCtr="0">
            <a:spAutoFit/>
          </a:bodyPr>
          <a:lstStyle>
            <a:lvl1pPr marL="0" indent="0" algn="ctr" rtl="0" fontAlgn="base">
              <a:spcBef>
                <a:spcPts val="0"/>
              </a:spcBef>
              <a:spcAft>
                <a:spcPct val="0"/>
              </a:spcAft>
              <a:buClrTx/>
              <a:buFontTx/>
              <a:buNone/>
              <a:defRPr lang="en-US" sz="2000" b="1" kern="1200" dirty="0" smtClean="0">
                <a:solidFill>
                  <a:schemeClr val="accent6"/>
                </a:solidFill>
                <a:latin typeface="Arial" charset="0"/>
                <a:ea typeface="+mn-ea"/>
                <a:cs typeface="Arial" charset="0"/>
              </a:defRPr>
            </a:lvl1pPr>
            <a:lvl2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2pPr>
            <a:lvl3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3pPr>
            <a:lvl4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4pPr>
            <a:lvl5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5pPr>
            <a:lvl6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6pPr>
            <a:lvl7pPr marL="0" indent="0" algn="ctr" rtl="0" fontAlgn="base">
              <a:spcBef>
                <a:spcPct val="50000"/>
              </a:spcBef>
              <a:spcAft>
                <a:spcPct val="0"/>
              </a:spcAft>
              <a:buClrTx/>
              <a:buFontTx/>
              <a:buNone/>
              <a:defRPr lang="en-GB" sz="2000" kern="1200" dirty="0" smtClean="0">
                <a:solidFill>
                  <a:schemeClr val="tx2"/>
                </a:solidFill>
                <a:latin typeface="Arial" charset="0"/>
                <a:ea typeface="+mn-ea"/>
                <a:cs typeface="Arial" charset="0"/>
              </a:defRPr>
            </a:lvl7pPr>
            <a:lvl8pPr marL="0" indent="0" algn="ctr" rtl="0" fontAlgn="base">
              <a:spcBef>
                <a:spcPct val="50000"/>
              </a:spcBef>
              <a:spcAft>
                <a:spcPct val="0"/>
              </a:spcAft>
              <a:buClrTx/>
              <a:buFontTx/>
              <a:buNone/>
              <a:defRPr lang="en-GB" sz="2000" kern="1200" dirty="0" smtClean="0">
                <a:solidFill>
                  <a:schemeClr val="tx2"/>
                </a:solidFill>
                <a:latin typeface="Arial" charset="0"/>
                <a:ea typeface="+mn-ea"/>
                <a:cs typeface="Arial" charset="0"/>
              </a:defRPr>
            </a:lvl8pPr>
            <a:lvl9pPr marL="0" indent="0" algn="ctr" rtl="0" fontAlgn="base">
              <a:spcBef>
                <a:spcPct val="50000"/>
              </a:spcBef>
              <a:spcAft>
                <a:spcPct val="0"/>
              </a:spcAft>
              <a:buClrTx/>
              <a:buFontTx/>
              <a:buNone/>
              <a:defRPr lang="en-GB" sz="2000" kern="1200" dirty="0">
                <a:solidFill>
                  <a:schemeClr val="tx2"/>
                </a:solidFill>
                <a:latin typeface="Arial" charset="0"/>
                <a:ea typeface="+mn-ea"/>
                <a:cs typeface="Arial" charset="0"/>
              </a:defRPr>
            </a:lvl9pPr>
          </a:lstStyle>
          <a:p>
            <a:pPr lvl="0"/>
            <a:r>
              <a:rPr lang="en-GB" noProof="0" dirty="0"/>
              <a:t>Strap-line</a:t>
            </a:r>
          </a:p>
        </p:txBody>
      </p:sp>
      <p:sp>
        <p:nvSpPr>
          <p:cNvPr id="6" name="Text Full"/>
          <p:cNvSpPr>
            <a:spLocks noGrp="1"/>
          </p:cNvSpPr>
          <p:nvPr>
            <p:ph type="body" sz="quarter" idx="10" hasCustomPrompt="1"/>
          </p:nvPr>
        </p:nvSpPr>
        <p:spPr>
          <a:xfrm>
            <a:off x="450850" y="1619250"/>
            <a:ext cx="9791700" cy="2413000"/>
          </a:xfrm>
        </p:spPr>
        <p:txBody>
          <a:bodyPr/>
          <a:lstStyle>
            <a:lvl1pPr>
              <a:defRPr baseline="0"/>
            </a:lvl1pPr>
          </a:lstStyle>
          <a:p>
            <a:pPr lvl="0"/>
            <a:r>
              <a:rPr lang="en-US" dirty="0"/>
              <a:t>Click to add text</a:t>
            </a:r>
            <a:br>
              <a:rPr lang="en-US" dirty="0"/>
            </a:br>
            <a:br>
              <a:rPr lang="en-US" dirty="0"/>
            </a:br>
            <a:r>
              <a:rPr lang="en-US" dirty="0"/>
              <a:t>– Alt + shift + right/left arrows to promote/demote bullets.</a:t>
            </a:r>
            <a:br>
              <a:rPr lang="en-US" dirty="0"/>
            </a:br>
            <a:r>
              <a:rPr lang="en-US" dirty="0"/>
              <a:t>– Alternate slide layouts can be found by clicking ‘Layout’ on the Home tab.</a:t>
            </a:r>
            <a:br>
              <a:rPr lang="en-US" dirty="0"/>
            </a:br>
            <a:endParaRPr lang="en-GB" dirty="0"/>
          </a:p>
        </p:txBody>
      </p:sp>
    </p:spTree>
    <p:extLst>
      <p:ext uri="{BB962C8B-B14F-4D97-AF65-F5344CB8AC3E}">
        <p14:creationId xmlns:p14="http://schemas.microsoft.com/office/powerpoint/2010/main" val="2136787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693400" cy="7561263"/>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801455" y="2609830"/>
            <a:ext cx="9089940" cy="377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1B67D8-4E4B-4413-8D00-E7E42C3EDC2F}" type="slidenum">
              <a:rPr lang="en-US" altLang="en-US" smtClean="0"/>
              <a:pPr/>
              <a:t>‹#›</a:t>
            </a:fld>
            <a:endParaRPr lang="en-US" altLang="en-US"/>
          </a:p>
        </p:txBody>
      </p:sp>
    </p:spTree>
    <p:extLst>
      <p:ext uri="{BB962C8B-B14F-4D97-AF65-F5344CB8AC3E}">
        <p14:creationId xmlns:p14="http://schemas.microsoft.com/office/powerpoint/2010/main" val="35231727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Title (one line)</a:t>
            </a:r>
            <a:endParaRPr lang="en-GB" dirty="0"/>
          </a:p>
        </p:txBody>
      </p:sp>
      <p:sp>
        <p:nvSpPr>
          <p:cNvPr id="3" name="Sub-title"/>
          <p:cNvSpPr>
            <a:spLocks noGrp="1"/>
          </p:cNvSpPr>
          <p:nvPr>
            <p:ph type="body" sz="quarter" idx="11" hasCustomPrompt="1"/>
          </p:nvPr>
        </p:nvSpPr>
        <p:spPr>
          <a:xfrm>
            <a:off x="450850" y="836612"/>
            <a:ext cx="9791700" cy="307777"/>
          </a:xfrm>
        </p:spPr>
        <p:txBody>
          <a:bodyPr>
            <a:spAutoFit/>
          </a:bodyPr>
          <a:lstStyle>
            <a:lvl1pPr>
              <a:lnSpc>
                <a:spcPct val="100000"/>
              </a:lnSpc>
              <a:spcBef>
                <a:spcPts val="0"/>
              </a:spcBef>
              <a:defRPr sz="2000">
                <a:solidFill>
                  <a:schemeClr val="tx2"/>
                </a:solidFill>
              </a:defRPr>
            </a:lvl1pPr>
          </a:lstStyle>
          <a:p>
            <a:pPr lvl="0"/>
            <a:r>
              <a:rPr lang="en-US" dirty="0"/>
              <a:t>Sub-title</a:t>
            </a:r>
          </a:p>
        </p:txBody>
      </p:sp>
      <p:sp>
        <p:nvSpPr>
          <p:cNvPr id="4" name="Footnote" descr="Source"/>
          <p:cNvSpPr>
            <a:spLocks noGrp="1"/>
          </p:cNvSpPr>
          <p:nvPr>
            <p:ph type="body" sz="quarter" idx="13" hasCustomPrompt="1"/>
          </p:nvPr>
        </p:nvSpPr>
        <p:spPr>
          <a:xfrm>
            <a:off x="450850" y="6752352"/>
            <a:ext cx="9791700" cy="123111"/>
          </a:xfrm>
        </p:spPr>
        <p:txBody>
          <a:bodyPr anchor="b">
            <a:spAutoFit/>
          </a:bodyPr>
          <a:lstStyle>
            <a:lvl1pPr marL="0" algn="l" defTabSz="995690" rtl="0" eaLnBrk="1" latinLnBrk="0" hangingPunct="1">
              <a:lnSpc>
                <a:spcPct val="100000"/>
              </a:lnSpc>
              <a:spcBef>
                <a:spcPct val="0"/>
              </a:spcBef>
              <a:spcAft>
                <a:spcPts val="0"/>
              </a:spcAft>
              <a:buClrTx/>
              <a:buFontTx/>
              <a:buNone/>
              <a:defRPr lang="en-US" sz="800" b="0" kern="1200" dirty="0" smtClean="0">
                <a:solidFill>
                  <a:schemeClr val="tx2"/>
                </a:solidFill>
                <a:latin typeface="+mn-lt"/>
                <a:ea typeface="+mn-ea"/>
                <a:cs typeface="Arial" charset="0"/>
              </a:defRPr>
            </a:lvl1pPr>
            <a:lvl2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2pPr>
            <a:lvl3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3pPr>
            <a:lvl4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4pPr>
            <a:lvl5pPr marL="0" algn="l" defTabSz="995690" rtl="0" eaLnBrk="1" latinLnBrk="0" hangingPunct="1">
              <a:spcBef>
                <a:spcPct val="0"/>
              </a:spcBef>
              <a:buClrTx/>
              <a:buFontTx/>
              <a:buNone/>
              <a:defRPr lang="en-GB" sz="800" b="1" kern="1200" dirty="0" smtClean="0">
                <a:solidFill>
                  <a:schemeClr val="tx2"/>
                </a:solidFill>
                <a:latin typeface="+mn-lt"/>
                <a:ea typeface="+mn-ea"/>
                <a:cs typeface="Arial" charset="0"/>
              </a:defRPr>
            </a:lvl5pPr>
          </a:lstStyle>
          <a:p>
            <a:pPr lvl="0"/>
            <a:r>
              <a:rPr lang="en-US" dirty="0"/>
              <a:t>[Footnote]</a:t>
            </a:r>
          </a:p>
        </p:txBody>
      </p:sp>
      <p:sp>
        <p:nvSpPr>
          <p:cNvPr id="5" name="Strap-line"/>
          <p:cNvSpPr>
            <a:spLocks noGrp="1"/>
          </p:cNvSpPr>
          <p:nvPr>
            <p:ph type="body" sz="quarter" idx="14" hasCustomPrompt="1"/>
          </p:nvPr>
        </p:nvSpPr>
        <p:spPr>
          <a:xfrm>
            <a:off x="450849" y="6209158"/>
            <a:ext cx="9791702" cy="307777"/>
          </a:xfrm>
          <a:noFill/>
          <a:ln w="6350">
            <a:noFill/>
            <a:miter lim="800000"/>
            <a:headEnd/>
            <a:tailEnd/>
          </a:ln>
          <a:effectLst/>
        </p:spPr>
        <p:txBody>
          <a:bodyPr wrap="square" lIns="0" tIns="0" rIns="0" bIns="0" anchor="b" anchorCtr="0">
            <a:spAutoFit/>
          </a:bodyPr>
          <a:lstStyle>
            <a:lvl1pPr marL="0" indent="0" algn="ctr" rtl="0" fontAlgn="base">
              <a:spcBef>
                <a:spcPts val="0"/>
              </a:spcBef>
              <a:spcAft>
                <a:spcPct val="0"/>
              </a:spcAft>
              <a:buClrTx/>
              <a:buFontTx/>
              <a:buNone/>
              <a:defRPr lang="en-US" sz="2000" b="1" kern="1200" dirty="0" smtClean="0">
                <a:solidFill>
                  <a:schemeClr val="accent6"/>
                </a:solidFill>
                <a:latin typeface="Arial" charset="0"/>
                <a:ea typeface="+mn-ea"/>
                <a:cs typeface="Arial" charset="0"/>
              </a:defRPr>
            </a:lvl1pPr>
            <a:lvl2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2pPr>
            <a:lvl3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3pPr>
            <a:lvl4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4pPr>
            <a:lvl5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5pPr>
            <a:lvl6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6pPr>
            <a:lvl7pPr marL="0" indent="0" algn="ctr" rtl="0" fontAlgn="base">
              <a:spcBef>
                <a:spcPct val="50000"/>
              </a:spcBef>
              <a:spcAft>
                <a:spcPct val="0"/>
              </a:spcAft>
              <a:buClrTx/>
              <a:buFontTx/>
              <a:buNone/>
              <a:defRPr lang="en-GB" sz="2000" kern="1200" dirty="0" smtClean="0">
                <a:solidFill>
                  <a:schemeClr val="tx2"/>
                </a:solidFill>
                <a:latin typeface="Arial" charset="0"/>
                <a:ea typeface="+mn-ea"/>
                <a:cs typeface="Arial" charset="0"/>
              </a:defRPr>
            </a:lvl7pPr>
            <a:lvl8pPr marL="0" indent="0" algn="ctr" rtl="0" fontAlgn="base">
              <a:spcBef>
                <a:spcPct val="50000"/>
              </a:spcBef>
              <a:spcAft>
                <a:spcPct val="0"/>
              </a:spcAft>
              <a:buClrTx/>
              <a:buFontTx/>
              <a:buNone/>
              <a:defRPr lang="en-GB" sz="2000" kern="1200" dirty="0" smtClean="0">
                <a:solidFill>
                  <a:schemeClr val="tx2"/>
                </a:solidFill>
                <a:latin typeface="Arial" charset="0"/>
                <a:ea typeface="+mn-ea"/>
                <a:cs typeface="Arial" charset="0"/>
              </a:defRPr>
            </a:lvl8pPr>
            <a:lvl9pPr marL="0" indent="0" algn="ctr" rtl="0" fontAlgn="base">
              <a:spcBef>
                <a:spcPct val="50000"/>
              </a:spcBef>
              <a:spcAft>
                <a:spcPct val="0"/>
              </a:spcAft>
              <a:buClrTx/>
              <a:buFontTx/>
              <a:buNone/>
              <a:defRPr lang="en-GB" sz="2000" kern="1200" dirty="0">
                <a:solidFill>
                  <a:schemeClr val="tx2"/>
                </a:solidFill>
                <a:latin typeface="Arial" charset="0"/>
                <a:ea typeface="+mn-ea"/>
                <a:cs typeface="Arial" charset="0"/>
              </a:defRPr>
            </a:lvl9pPr>
          </a:lstStyle>
          <a:p>
            <a:pPr lvl="0"/>
            <a:r>
              <a:rPr lang="en-GB" noProof="0" dirty="0"/>
              <a:t>Strap-line</a:t>
            </a:r>
          </a:p>
        </p:txBody>
      </p:sp>
      <p:sp>
        <p:nvSpPr>
          <p:cNvPr id="6" name="Text Left"/>
          <p:cNvSpPr>
            <a:spLocks noGrp="1"/>
          </p:cNvSpPr>
          <p:nvPr>
            <p:ph type="body" sz="quarter" idx="10" hasCustomPrompt="1"/>
          </p:nvPr>
        </p:nvSpPr>
        <p:spPr>
          <a:xfrm>
            <a:off x="450850" y="1619250"/>
            <a:ext cx="4824000" cy="2413000"/>
          </a:xfrm>
        </p:spPr>
        <p:txBody>
          <a:bodyPr/>
          <a:lstStyle>
            <a:lvl1pPr>
              <a:defRPr baseline="0"/>
            </a:lvl1pPr>
          </a:lstStyle>
          <a:p>
            <a:pPr lvl="0"/>
            <a:r>
              <a:rPr lang="en-US" dirty="0"/>
              <a:t>Click to add text</a:t>
            </a:r>
            <a:br>
              <a:rPr lang="en-US" dirty="0"/>
            </a:br>
            <a:br>
              <a:rPr lang="en-US" dirty="0"/>
            </a:br>
            <a:r>
              <a:rPr lang="en-US" dirty="0"/>
              <a:t>– Alt + shift + right/left arrows to promote/demote bullets.</a:t>
            </a:r>
            <a:br>
              <a:rPr lang="en-US" dirty="0"/>
            </a:br>
            <a:r>
              <a:rPr lang="en-US" dirty="0"/>
              <a:t>– Alternate slide layouts can be found by clicking ‘Layout’ on the Home tab.</a:t>
            </a:r>
            <a:br>
              <a:rPr lang="en-US" dirty="0"/>
            </a:br>
            <a:endParaRPr lang="en-GB" dirty="0"/>
          </a:p>
        </p:txBody>
      </p:sp>
      <p:sp>
        <p:nvSpPr>
          <p:cNvPr id="7" name="Text Right"/>
          <p:cNvSpPr>
            <a:spLocks noGrp="1"/>
          </p:cNvSpPr>
          <p:nvPr>
            <p:ph type="body" sz="quarter" idx="15" hasCustomPrompt="1"/>
          </p:nvPr>
        </p:nvSpPr>
        <p:spPr>
          <a:xfrm>
            <a:off x="5418138" y="1619250"/>
            <a:ext cx="4824000" cy="2413000"/>
          </a:xfrm>
        </p:spPr>
        <p:txBody>
          <a:bodyPr/>
          <a:lstStyle>
            <a:lvl1pPr>
              <a:defRPr baseline="0"/>
            </a:lvl1pPr>
          </a:lstStyle>
          <a:p>
            <a:pPr lvl="0"/>
            <a:r>
              <a:rPr lang="en-US" dirty="0"/>
              <a:t>Click to add text</a:t>
            </a:r>
            <a:br>
              <a:rPr lang="en-US" dirty="0"/>
            </a:br>
            <a:br>
              <a:rPr lang="en-US" dirty="0"/>
            </a:br>
            <a:r>
              <a:rPr lang="en-US" dirty="0"/>
              <a:t>– Alt + shift + right/left arrows to promote/demote bullets.</a:t>
            </a:r>
            <a:br>
              <a:rPr lang="en-US" dirty="0"/>
            </a:br>
            <a:r>
              <a:rPr lang="en-US" dirty="0"/>
              <a:t>– Alternate slide layouts can be found by clicking ‘Layout’ on the Home tab.</a:t>
            </a:r>
            <a:br>
              <a:rPr lang="en-US" dirty="0"/>
            </a:br>
            <a:endParaRPr lang="en-GB" dirty="0"/>
          </a:p>
        </p:txBody>
      </p:sp>
    </p:spTree>
    <p:extLst>
      <p:ext uri="{BB962C8B-B14F-4D97-AF65-F5344CB8AC3E}">
        <p14:creationId xmlns:p14="http://schemas.microsoft.com/office/powerpoint/2010/main" val="275940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3-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Title (one line)</a:t>
            </a:r>
            <a:endParaRPr lang="en-GB" dirty="0"/>
          </a:p>
        </p:txBody>
      </p:sp>
      <p:sp>
        <p:nvSpPr>
          <p:cNvPr id="3" name="Sub-title"/>
          <p:cNvSpPr>
            <a:spLocks noGrp="1"/>
          </p:cNvSpPr>
          <p:nvPr>
            <p:ph type="body" sz="quarter" idx="11" hasCustomPrompt="1"/>
          </p:nvPr>
        </p:nvSpPr>
        <p:spPr>
          <a:xfrm>
            <a:off x="450850" y="836612"/>
            <a:ext cx="9791700" cy="307777"/>
          </a:xfrm>
        </p:spPr>
        <p:txBody>
          <a:bodyPr>
            <a:spAutoFit/>
          </a:bodyPr>
          <a:lstStyle>
            <a:lvl1pPr>
              <a:lnSpc>
                <a:spcPct val="100000"/>
              </a:lnSpc>
              <a:spcBef>
                <a:spcPts val="0"/>
              </a:spcBef>
              <a:defRPr sz="2000">
                <a:solidFill>
                  <a:schemeClr val="tx2"/>
                </a:solidFill>
              </a:defRPr>
            </a:lvl1pPr>
          </a:lstStyle>
          <a:p>
            <a:pPr lvl="0"/>
            <a:r>
              <a:rPr lang="en-US" dirty="0"/>
              <a:t>Sub-title</a:t>
            </a:r>
          </a:p>
        </p:txBody>
      </p:sp>
      <p:sp>
        <p:nvSpPr>
          <p:cNvPr id="4" name="Footnote" descr="Source"/>
          <p:cNvSpPr>
            <a:spLocks noGrp="1"/>
          </p:cNvSpPr>
          <p:nvPr>
            <p:ph type="body" sz="quarter" idx="13" hasCustomPrompt="1"/>
          </p:nvPr>
        </p:nvSpPr>
        <p:spPr>
          <a:xfrm>
            <a:off x="450850" y="6752352"/>
            <a:ext cx="9791700" cy="123111"/>
          </a:xfrm>
        </p:spPr>
        <p:txBody>
          <a:bodyPr anchor="b">
            <a:spAutoFit/>
          </a:bodyPr>
          <a:lstStyle>
            <a:lvl1pPr marL="0" algn="l" defTabSz="995690" rtl="0" eaLnBrk="1" latinLnBrk="0" hangingPunct="1">
              <a:lnSpc>
                <a:spcPct val="100000"/>
              </a:lnSpc>
              <a:spcBef>
                <a:spcPct val="0"/>
              </a:spcBef>
              <a:spcAft>
                <a:spcPts val="0"/>
              </a:spcAft>
              <a:buClrTx/>
              <a:buFontTx/>
              <a:buNone/>
              <a:defRPr lang="en-US" sz="800" b="0" kern="1200" dirty="0" smtClean="0">
                <a:solidFill>
                  <a:schemeClr val="tx2"/>
                </a:solidFill>
                <a:latin typeface="+mn-lt"/>
                <a:ea typeface="+mn-ea"/>
                <a:cs typeface="Arial" charset="0"/>
              </a:defRPr>
            </a:lvl1pPr>
            <a:lvl2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2pPr>
            <a:lvl3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3pPr>
            <a:lvl4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4pPr>
            <a:lvl5pPr marL="0" algn="l" defTabSz="995690" rtl="0" eaLnBrk="1" latinLnBrk="0" hangingPunct="1">
              <a:spcBef>
                <a:spcPct val="0"/>
              </a:spcBef>
              <a:buClrTx/>
              <a:buFontTx/>
              <a:buNone/>
              <a:defRPr lang="en-GB" sz="800" b="1" kern="1200" dirty="0" smtClean="0">
                <a:solidFill>
                  <a:schemeClr val="tx2"/>
                </a:solidFill>
                <a:latin typeface="+mn-lt"/>
                <a:ea typeface="+mn-ea"/>
                <a:cs typeface="Arial" charset="0"/>
              </a:defRPr>
            </a:lvl5pPr>
          </a:lstStyle>
          <a:p>
            <a:pPr lvl="0"/>
            <a:r>
              <a:rPr lang="en-US" dirty="0"/>
              <a:t>[Footnote]</a:t>
            </a:r>
          </a:p>
        </p:txBody>
      </p:sp>
      <p:sp>
        <p:nvSpPr>
          <p:cNvPr id="5" name="Strap-line"/>
          <p:cNvSpPr>
            <a:spLocks noGrp="1"/>
          </p:cNvSpPr>
          <p:nvPr>
            <p:ph type="body" sz="quarter" idx="14" hasCustomPrompt="1"/>
          </p:nvPr>
        </p:nvSpPr>
        <p:spPr>
          <a:xfrm>
            <a:off x="450849" y="6209158"/>
            <a:ext cx="9791702" cy="307777"/>
          </a:xfrm>
          <a:noFill/>
          <a:ln w="6350">
            <a:noFill/>
            <a:miter lim="800000"/>
            <a:headEnd/>
            <a:tailEnd/>
          </a:ln>
          <a:effectLst/>
        </p:spPr>
        <p:txBody>
          <a:bodyPr wrap="square" lIns="0" tIns="0" rIns="0" bIns="0" anchor="b" anchorCtr="0">
            <a:spAutoFit/>
          </a:bodyPr>
          <a:lstStyle>
            <a:lvl1pPr marL="0" indent="0" algn="ctr" rtl="0" fontAlgn="base">
              <a:spcBef>
                <a:spcPts val="0"/>
              </a:spcBef>
              <a:spcAft>
                <a:spcPct val="0"/>
              </a:spcAft>
              <a:buClrTx/>
              <a:buFontTx/>
              <a:buNone/>
              <a:defRPr lang="en-US" sz="2000" b="1" kern="1200" dirty="0" smtClean="0">
                <a:solidFill>
                  <a:schemeClr val="accent6"/>
                </a:solidFill>
                <a:latin typeface="Arial" charset="0"/>
                <a:ea typeface="+mn-ea"/>
                <a:cs typeface="Arial" charset="0"/>
              </a:defRPr>
            </a:lvl1pPr>
            <a:lvl2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2pPr>
            <a:lvl3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3pPr>
            <a:lvl4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4pPr>
            <a:lvl5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5pPr>
            <a:lvl6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6pPr>
            <a:lvl7pPr marL="0" indent="0" algn="ctr" rtl="0" fontAlgn="base">
              <a:spcBef>
                <a:spcPct val="50000"/>
              </a:spcBef>
              <a:spcAft>
                <a:spcPct val="0"/>
              </a:spcAft>
              <a:buClrTx/>
              <a:buFontTx/>
              <a:buNone/>
              <a:defRPr lang="en-GB" sz="2000" kern="1200" dirty="0" smtClean="0">
                <a:solidFill>
                  <a:schemeClr val="tx2"/>
                </a:solidFill>
                <a:latin typeface="Arial" charset="0"/>
                <a:ea typeface="+mn-ea"/>
                <a:cs typeface="Arial" charset="0"/>
              </a:defRPr>
            </a:lvl7pPr>
            <a:lvl8pPr marL="0" indent="0" algn="ctr" rtl="0" fontAlgn="base">
              <a:spcBef>
                <a:spcPct val="50000"/>
              </a:spcBef>
              <a:spcAft>
                <a:spcPct val="0"/>
              </a:spcAft>
              <a:buClrTx/>
              <a:buFontTx/>
              <a:buNone/>
              <a:defRPr lang="en-GB" sz="2000" kern="1200" dirty="0" smtClean="0">
                <a:solidFill>
                  <a:schemeClr val="tx2"/>
                </a:solidFill>
                <a:latin typeface="Arial" charset="0"/>
                <a:ea typeface="+mn-ea"/>
                <a:cs typeface="Arial" charset="0"/>
              </a:defRPr>
            </a:lvl8pPr>
            <a:lvl9pPr marL="0" indent="0" algn="ctr" rtl="0" fontAlgn="base">
              <a:spcBef>
                <a:spcPct val="50000"/>
              </a:spcBef>
              <a:spcAft>
                <a:spcPct val="0"/>
              </a:spcAft>
              <a:buClrTx/>
              <a:buFontTx/>
              <a:buNone/>
              <a:defRPr lang="en-GB" sz="2000" kern="1200" dirty="0">
                <a:solidFill>
                  <a:schemeClr val="tx2"/>
                </a:solidFill>
                <a:latin typeface="Arial" charset="0"/>
                <a:ea typeface="+mn-ea"/>
                <a:cs typeface="Arial" charset="0"/>
              </a:defRPr>
            </a:lvl9pPr>
          </a:lstStyle>
          <a:p>
            <a:pPr lvl="0"/>
            <a:r>
              <a:rPr lang="en-GB" noProof="0" dirty="0"/>
              <a:t>Strap-line</a:t>
            </a:r>
          </a:p>
        </p:txBody>
      </p:sp>
      <p:sp>
        <p:nvSpPr>
          <p:cNvPr id="6" name="Text Left"/>
          <p:cNvSpPr>
            <a:spLocks noGrp="1"/>
          </p:cNvSpPr>
          <p:nvPr>
            <p:ph type="body" sz="quarter" idx="10" hasCustomPrompt="1"/>
          </p:nvPr>
        </p:nvSpPr>
        <p:spPr>
          <a:xfrm>
            <a:off x="450850" y="1619250"/>
            <a:ext cx="3168000" cy="2413000"/>
          </a:xfrm>
        </p:spPr>
        <p:txBody>
          <a:bodyPr/>
          <a:lstStyle>
            <a:lvl1pPr>
              <a:defRPr baseline="0"/>
            </a:lvl1pPr>
          </a:lstStyle>
          <a:p>
            <a:pPr lvl="0"/>
            <a:r>
              <a:rPr lang="en-US" dirty="0"/>
              <a:t>Click to add text</a:t>
            </a:r>
            <a:br>
              <a:rPr lang="en-US" dirty="0"/>
            </a:br>
            <a:br>
              <a:rPr lang="en-US" dirty="0"/>
            </a:br>
            <a:r>
              <a:rPr lang="en-US" dirty="0"/>
              <a:t>– Alt + shift + right/left arrows to promote/demote bullets.</a:t>
            </a:r>
            <a:br>
              <a:rPr lang="en-US" dirty="0"/>
            </a:br>
            <a:r>
              <a:rPr lang="en-US" dirty="0"/>
              <a:t>– Alternate slide layouts can be found by clicking ‘Layout’ on the Home tab.</a:t>
            </a:r>
            <a:br>
              <a:rPr lang="en-US" dirty="0"/>
            </a:br>
            <a:endParaRPr lang="en-GB" dirty="0"/>
          </a:p>
        </p:txBody>
      </p:sp>
      <p:sp>
        <p:nvSpPr>
          <p:cNvPr id="7" name="Text Centre"/>
          <p:cNvSpPr>
            <a:spLocks noGrp="1"/>
          </p:cNvSpPr>
          <p:nvPr>
            <p:ph type="body" sz="quarter" idx="15" hasCustomPrompt="1"/>
          </p:nvPr>
        </p:nvSpPr>
        <p:spPr>
          <a:xfrm>
            <a:off x="3762700" y="1619250"/>
            <a:ext cx="3168000" cy="2413000"/>
          </a:xfrm>
        </p:spPr>
        <p:txBody>
          <a:bodyPr/>
          <a:lstStyle>
            <a:lvl1pPr>
              <a:defRPr baseline="0"/>
            </a:lvl1pPr>
          </a:lstStyle>
          <a:p>
            <a:pPr lvl="0"/>
            <a:r>
              <a:rPr lang="en-US" dirty="0"/>
              <a:t>Click to add text</a:t>
            </a:r>
            <a:br>
              <a:rPr lang="en-US" dirty="0"/>
            </a:br>
            <a:br>
              <a:rPr lang="en-US" dirty="0"/>
            </a:br>
            <a:r>
              <a:rPr lang="en-US" dirty="0"/>
              <a:t>– Alt + shift + right/left arrows to promote/demote bullets.</a:t>
            </a:r>
            <a:br>
              <a:rPr lang="en-US" dirty="0"/>
            </a:br>
            <a:r>
              <a:rPr lang="en-US" dirty="0"/>
              <a:t>– Alternate slide layouts can be found by clicking ‘Layout’ on the Home tab.</a:t>
            </a:r>
            <a:br>
              <a:rPr lang="en-US" dirty="0"/>
            </a:br>
            <a:endParaRPr lang="en-GB" dirty="0"/>
          </a:p>
        </p:txBody>
      </p:sp>
      <p:sp>
        <p:nvSpPr>
          <p:cNvPr id="8" name="Text Right"/>
          <p:cNvSpPr>
            <a:spLocks noGrp="1"/>
          </p:cNvSpPr>
          <p:nvPr>
            <p:ph type="body" sz="quarter" idx="16" hasCustomPrompt="1"/>
          </p:nvPr>
        </p:nvSpPr>
        <p:spPr>
          <a:xfrm>
            <a:off x="7074551" y="1619250"/>
            <a:ext cx="3168000" cy="2413000"/>
          </a:xfrm>
        </p:spPr>
        <p:txBody>
          <a:bodyPr/>
          <a:lstStyle>
            <a:lvl1pPr>
              <a:defRPr baseline="0"/>
            </a:lvl1pPr>
          </a:lstStyle>
          <a:p>
            <a:pPr lvl="0"/>
            <a:r>
              <a:rPr lang="en-US" dirty="0"/>
              <a:t>Click to add text</a:t>
            </a:r>
            <a:br>
              <a:rPr lang="en-US" dirty="0"/>
            </a:br>
            <a:br>
              <a:rPr lang="en-US" dirty="0"/>
            </a:br>
            <a:r>
              <a:rPr lang="en-US" dirty="0"/>
              <a:t>– Alt + shift + right/left arrows to promote/demote bullets.</a:t>
            </a:r>
            <a:br>
              <a:rPr lang="en-US" dirty="0"/>
            </a:br>
            <a:r>
              <a:rPr lang="en-US" dirty="0"/>
              <a:t>– Alternate slide layouts can be found by clicking ‘Layout’ on the Home tab.</a:t>
            </a:r>
            <a:br>
              <a:rPr lang="en-US" dirty="0"/>
            </a:br>
            <a:endParaRPr lang="en-GB" dirty="0"/>
          </a:p>
        </p:txBody>
      </p:sp>
    </p:spTree>
    <p:extLst>
      <p:ext uri="{BB962C8B-B14F-4D97-AF65-F5344CB8AC3E}">
        <p14:creationId xmlns:p14="http://schemas.microsoft.com/office/powerpoint/2010/main" val="3782424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Title (one line)</a:t>
            </a:r>
            <a:endParaRPr lang="en-GB" dirty="0"/>
          </a:p>
        </p:txBody>
      </p:sp>
      <p:sp>
        <p:nvSpPr>
          <p:cNvPr id="3" name="Sub-title"/>
          <p:cNvSpPr>
            <a:spLocks noGrp="1"/>
          </p:cNvSpPr>
          <p:nvPr>
            <p:ph type="body" sz="quarter" idx="11" hasCustomPrompt="1"/>
          </p:nvPr>
        </p:nvSpPr>
        <p:spPr>
          <a:xfrm>
            <a:off x="450850" y="836612"/>
            <a:ext cx="9791700" cy="307777"/>
          </a:xfrm>
        </p:spPr>
        <p:txBody>
          <a:bodyPr>
            <a:spAutoFit/>
          </a:bodyPr>
          <a:lstStyle>
            <a:lvl1pPr>
              <a:lnSpc>
                <a:spcPct val="100000"/>
              </a:lnSpc>
              <a:spcBef>
                <a:spcPts val="0"/>
              </a:spcBef>
              <a:defRPr sz="2000">
                <a:solidFill>
                  <a:schemeClr val="tx2"/>
                </a:solidFill>
              </a:defRPr>
            </a:lvl1pPr>
          </a:lstStyle>
          <a:p>
            <a:pPr lvl="0"/>
            <a:r>
              <a:rPr lang="en-US" dirty="0"/>
              <a:t>Sub-title</a:t>
            </a:r>
          </a:p>
        </p:txBody>
      </p:sp>
      <p:sp>
        <p:nvSpPr>
          <p:cNvPr id="4" name="Footnote" descr="Source"/>
          <p:cNvSpPr>
            <a:spLocks noGrp="1"/>
          </p:cNvSpPr>
          <p:nvPr>
            <p:ph type="body" sz="quarter" idx="13" hasCustomPrompt="1"/>
          </p:nvPr>
        </p:nvSpPr>
        <p:spPr>
          <a:xfrm>
            <a:off x="450850" y="6752352"/>
            <a:ext cx="9791700" cy="123111"/>
          </a:xfrm>
        </p:spPr>
        <p:txBody>
          <a:bodyPr anchor="b">
            <a:spAutoFit/>
          </a:bodyPr>
          <a:lstStyle>
            <a:lvl1pPr marL="0" algn="l" defTabSz="995690" rtl="0" eaLnBrk="1" latinLnBrk="0" hangingPunct="1">
              <a:lnSpc>
                <a:spcPct val="100000"/>
              </a:lnSpc>
              <a:spcBef>
                <a:spcPct val="0"/>
              </a:spcBef>
              <a:spcAft>
                <a:spcPts val="0"/>
              </a:spcAft>
              <a:buClrTx/>
              <a:buFontTx/>
              <a:buNone/>
              <a:defRPr lang="en-US" sz="800" b="0" kern="1200" dirty="0" smtClean="0">
                <a:solidFill>
                  <a:schemeClr val="tx2"/>
                </a:solidFill>
                <a:latin typeface="+mn-lt"/>
                <a:ea typeface="+mn-ea"/>
                <a:cs typeface="Arial" charset="0"/>
              </a:defRPr>
            </a:lvl1pPr>
            <a:lvl2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2pPr>
            <a:lvl3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3pPr>
            <a:lvl4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4pPr>
            <a:lvl5pPr marL="0" algn="l" defTabSz="995690" rtl="0" eaLnBrk="1" latinLnBrk="0" hangingPunct="1">
              <a:spcBef>
                <a:spcPct val="0"/>
              </a:spcBef>
              <a:buClrTx/>
              <a:buFontTx/>
              <a:buNone/>
              <a:defRPr lang="en-GB" sz="800" b="1" kern="1200" dirty="0" smtClean="0">
                <a:solidFill>
                  <a:schemeClr val="tx2"/>
                </a:solidFill>
                <a:latin typeface="+mn-lt"/>
                <a:ea typeface="+mn-ea"/>
                <a:cs typeface="Arial" charset="0"/>
              </a:defRPr>
            </a:lvl5pPr>
          </a:lstStyle>
          <a:p>
            <a:pPr lvl="0"/>
            <a:r>
              <a:rPr lang="en-US" dirty="0"/>
              <a:t>[Footnote]</a:t>
            </a:r>
          </a:p>
        </p:txBody>
      </p:sp>
      <p:sp>
        <p:nvSpPr>
          <p:cNvPr id="5" name="Strap-line"/>
          <p:cNvSpPr>
            <a:spLocks noGrp="1"/>
          </p:cNvSpPr>
          <p:nvPr>
            <p:ph type="body" sz="quarter" idx="14" hasCustomPrompt="1"/>
          </p:nvPr>
        </p:nvSpPr>
        <p:spPr>
          <a:xfrm>
            <a:off x="450849" y="6209158"/>
            <a:ext cx="9791702" cy="307777"/>
          </a:xfrm>
          <a:noFill/>
          <a:ln w="6350">
            <a:noFill/>
            <a:miter lim="800000"/>
            <a:headEnd/>
            <a:tailEnd/>
          </a:ln>
          <a:effectLst/>
        </p:spPr>
        <p:txBody>
          <a:bodyPr wrap="square" lIns="0" tIns="0" rIns="0" bIns="0" anchor="b" anchorCtr="0">
            <a:spAutoFit/>
          </a:bodyPr>
          <a:lstStyle>
            <a:lvl1pPr marL="0" indent="0" algn="ctr" rtl="0" fontAlgn="base">
              <a:spcBef>
                <a:spcPts val="0"/>
              </a:spcBef>
              <a:spcAft>
                <a:spcPct val="0"/>
              </a:spcAft>
              <a:buClrTx/>
              <a:buFontTx/>
              <a:buNone/>
              <a:defRPr lang="en-US" sz="2000" b="1" kern="1200" dirty="0" smtClean="0">
                <a:solidFill>
                  <a:schemeClr val="accent6"/>
                </a:solidFill>
                <a:latin typeface="Arial" charset="0"/>
                <a:ea typeface="+mn-ea"/>
                <a:cs typeface="Arial" charset="0"/>
              </a:defRPr>
            </a:lvl1pPr>
            <a:lvl2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2pPr>
            <a:lvl3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3pPr>
            <a:lvl4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4pPr>
            <a:lvl5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5pPr>
            <a:lvl6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6pPr>
            <a:lvl7pPr marL="0" indent="0" algn="ctr" rtl="0" fontAlgn="base">
              <a:spcBef>
                <a:spcPct val="50000"/>
              </a:spcBef>
              <a:spcAft>
                <a:spcPct val="0"/>
              </a:spcAft>
              <a:buClrTx/>
              <a:buFontTx/>
              <a:buNone/>
              <a:defRPr lang="en-GB" sz="2000" kern="1200" dirty="0" smtClean="0">
                <a:solidFill>
                  <a:schemeClr val="tx2"/>
                </a:solidFill>
                <a:latin typeface="Arial" charset="0"/>
                <a:ea typeface="+mn-ea"/>
                <a:cs typeface="Arial" charset="0"/>
              </a:defRPr>
            </a:lvl7pPr>
            <a:lvl8pPr marL="0" indent="0" algn="ctr" rtl="0" fontAlgn="base">
              <a:spcBef>
                <a:spcPct val="50000"/>
              </a:spcBef>
              <a:spcAft>
                <a:spcPct val="0"/>
              </a:spcAft>
              <a:buClrTx/>
              <a:buFontTx/>
              <a:buNone/>
              <a:defRPr lang="en-GB" sz="2000" kern="1200" dirty="0" smtClean="0">
                <a:solidFill>
                  <a:schemeClr val="tx2"/>
                </a:solidFill>
                <a:latin typeface="Arial" charset="0"/>
                <a:ea typeface="+mn-ea"/>
                <a:cs typeface="Arial" charset="0"/>
              </a:defRPr>
            </a:lvl8pPr>
            <a:lvl9pPr marL="0" indent="0" algn="ctr" rtl="0" fontAlgn="base">
              <a:spcBef>
                <a:spcPct val="50000"/>
              </a:spcBef>
              <a:spcAft>
                <a:spcPct val="0"/>
              </a:spcAft>
              <a:buClrTx/>
              <a:buFontTx/>
              <a:buNone/>
              <a:defRPr lang="en-GB" sz="2000" kern="1200" dirty="0">
                <a:solidFill>
                  <a:schemeClr val="tx2"/>
                </a:solidFill>
                <a:latin typeface="Arial" charset="0"/>
                <a:ea typeface="+mn-ea"/>
                <a:cs typeface="Arial" charset="0"/>
              </a:defRPr>
            </a:lvl9pPr>
          </a:lstStyle>
          <a:p>
            <a:pPr lvl="0"/>
            <a:r>
              <a:rPr lang="en-GB" noProof="0" dirty="0"/>
              <a:t>Strap-line</a:t>
            </a:r>
          </a:p>
        </p:txBody>
      </p:sp>
      <p:sp>
        <p:nvSpPr>
          <p:cNvPr id="6" name="Text Left"/>
          <p:cNvSpPr>
            <a:spLocks noGrp="1"/>
          </p:cNvSpPr>
          <p:nvPr>
            <p:ph type="body" sz="quarter" idx="10" hasCustomPrompt="1"/>
          </p:nvPr>
        </p:nvSpPr>
        <p:spPr>
          <a:xfrm>
            <a:off x="450850" y="1619250"/>
            <a:ext cx="4824000" cy="2413000"/>
          </a:xfrm>
        </p:spPr>
        <p:txBody>
          <a:bodyPr/>
          <a:lstStyle>
            <a:lvl1pPr>
              <a:defRPr baseline="0"/>
            </a:lvl1pPr>
          </a:lstStyle>
          <a:p>
            <a:pPr lvl="0"/>
            <a:r>
              <a:rPr lang="en-US" dirty="0"/>
              <a:t>Click to add text</a:t>
            </a:r>
            <a:br>
              <a:rPr lang="en-US" dirty="0"/>
            </a:br>
            <a:br>
              <a:rPr lang="en-US" dirty="0"/>
            </a:br>
            <a:r>
              <a:rPr lang="en-US" dirty="0"/>
              <a:t>– Alt + shift + right/left arrows to promote/demote bullets.</a:t>
            </a:r>
            <a:br>
              <a:rPr lang="en-US" dirty="0"/>
            </a:br>
            <a:r>
              <a:rPr lang="en-US" dirty="0"/>
              <a:t>– Alternate slide layouts can be found by clicking ‘Layout’ on the Home tab.</a:t>
            </a:r>
            <a:br>
              <a:rPr lang="en-US" dirty="0"/>
            </a:br>
            <a:endParaRPr lang="en-GB" dirty="0"/>
          </a:p>
        </p:txBody>
      </p:sp>
    </p:spTree>
    <p:extLst>
      <p:ext uri="{BB962C8B-B14F-4D97-AF65-F5344CB8AC3E}">
        <p14:creationId xmlns:p14="http://schemas.microsoft.com/office/powerpoint/2010/main" val="14279462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Title (one line)</a:t>
            </a:r>
            <a:endParaRPr lang="en-GB" dirty="0"/>
          </a:p>
        </p:txBody>
      </p:sp>
      <p:sp>
        <p:nvSpPr>
          <p:cNvPr id="3" name="Sub-title"/>
          <p:cNvSpPr>
            <a:spLocks noGrp="1"/>
          </p:cNvSpPr>
          <p:nvPr>
            <p:ph type="body" sz="quarter" idx="11" hasCustomPrompt="1"/>
          </p:nvPr>
        </p:nvSpPr>
        <p:spPr>
          <a:xfrm>
            <a:off x="450850" y="836612"/>
            <a:ext cx="9791700" cy="307777"/>
          </a:xfrm>
        </p:spPr>
        <p:txBody>
          <a:bodyPr>
            <a:spAutoFit/>
          </a:bodyPr>
          <a:lstStyle>
            <a:lvl1pPr>
              <a:lnSpc>
                <a:spcPct val="100000"/>
              </a:lnSpc>
              <a:spcBef>
                <a:spcPts val="0"/>
              </a:spcBef>
              <a:defRPr sz="2000">
                <a:solidFill>
                  <a:schemeClr val="tx2"/>
                </a:solidFill>
              </a:defRPr>
            </a:lvl1pPr>
          </a:lstStyle>
          <a:p>
            <a:pPr lvl="0"/>
            <a:r>
              <a:rPr lang="en-US" dirty="0"/>
              <a:t>Sub-title</a:t>
            </a:r>
          </a:p>
        </p:txBody>
      </p:sp>
      <p:sp>
        <p:nvSpPr>
          <p:cNvPr id="4" name="Footnote" descr="Source"/>
          <p:cNvSpPr>
            <a:spLocks noGrp="1"/>
          </p:cNvSpPr>
          <p:nvPr>
            <p:ph type="body" sz="quarter" idx="13" hasCustomPrompt="1"/>
          </p:nvPr>
        </p:nvSpPr>
        <p:spPr>
          <a:xfrm>
            <a:off x="450850" y="6752352"/>
            <a:ext cx="9791700" cy="123111"/>
          </a:xfrm>
        </p:spPr>
        <p:txBody>
          <a:bodyPr anchor="b">
            <a:spAutoFit/>
          </a:bodyPr>
          <a:lstStyle>
            <a:lvl1pPr marL="0" algn="l" defTabSz="995690" rtl="0" eaLnBrk="1" latinLnBrk="0" hangingPunct="1">
              <a:lnSpc>
                <a:spcPct val="100000"/>
              </a:lnSpc>
              <a:spcBef>
                <a:spcPct val="0"/>
              </a:spcBef>
              <a:spcAft>
                <a:spcPts val="0"/>
              </a:spcAft>
              <a:buClrTx/>
              <a:buFontTx/>
              <a:buNone/>
              <a:defRPr lang="en-US" sz="800" b="0" kern="1200" dirty="0" smtClean="0">
                <a:solidFill>
                  <a:schemeClr val="tx2"/>
                </a:solidFill>
                <a:latin typeface="+mn-lt"/>
                <a:ea typeface="+mn-ea"/>
                <a:cs typeface="Arial" charset="0"/>
              </a:defRPr>
            </a:lvl1pPr>
            <a:lvl2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2pPr>
            <a:lvl3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3pPr>
            <a:lvl4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4pPr>
            <a:lvl5pPr marL="0" algn="l" defTabSz="995690" rtl="0" eaLnBrk="1" latinLnBrk="0" hangingPunct="1">
              <a:spcBef>
                <a:spcPct val="0"/>
              </a:spcBef>
              <a:buClrTx/>
              <a:buFontTx/>
              <a:buNone/>
              <a:defRPr lang="en-GB" sz="800" b="1" kern="1200" dirty="0" smtClean="0">
                <a:solidFill>
                  <a:schemeClr val="tx2"/>
                </a:solidFill>
                <a:latin typeface="+mn-lt"/>
                <a:ea typeface="+mn-ea"/>
                <a:cs typeface="Arial" charset="0"/>
              </a:defRPr>
            </a:lvl5pPr>
          </a:lstStyle>
          <a:p>
            <a:pPr lvl="0"/>
            <a:r>
              <a:rPr lang="en-US" dirty="0"/>
              <a:t>[Footnote]</a:t>
            </a:r>
          </a:p>
        </p:txBody>
      </p:sp>
      <p:sp>
        <p:nvSpPr>
          <p:cNvPr id="5" name="Strap-line"/>
          <p:cNvSpPr>
            <a:spLocks noGrp="1"/>
          </p:cNvSpPr>
          <p:nvPr>
            <p:ph type="body" sz="quarter" idx="14" hasCustomPrompt="1"/>
          </p:nvPr>
        </p:nvSpPr>
        <p:spPr>
          <a:xfrm>
            <a:off x="450849" y="6209158"/>
            <a:ext cx="9791702" cy="307777"/>
          </a:xfrm>
          <a:noFill/>
          <a:ln w="6350">
            <a:noFill/>
            <a:miter lim="800000"/>
            <a:headEnd/>
            <a:tailEnd/>
          </a:ln>
          <a:effectLst/>
        </p:spPr>
        <p:txBody>
          <a:bodyPr wrap="square" lIns="0" tIns="0" rIns="0" bIns="0" anchor="b" anchorCtr="0">
            <a:spAutoFit/>
          </a:bodyPr>
          <a:lstStyle>
            <a:lvl1pPr marL="0" indent="0" algn="ctr" rtl="0" fontAlgn="base">
              <a:spcBef>
                <a:spcPts val="0"/>
              </a:spcBef>
              <a:spcAft>
                <a:spcPct val="0"/>
              </a:spcAft>
              <a:buClrTx/>
              <a:buFontTx/>
              <a:buNone/>
              <a:defRPr lang="en-US" sz="2000" b="1" kern="1200" dirty="0" smtClean="0">
                <a:solidFill>
                  <a:schemeClr val="accent6"/>
                </a:solidFill>
                <a:latin typeface="Arial" charset="0"/>
                <a:ea typeface="+mn-ea"/>
                <a:cs typeface="Arial" charset="0"/>
              </a:defRPr>
            </a:lvl1pPr>
            <a:lvl2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2pPr>
            <a:lvl3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3pPr>
            <a:lvl4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4pPr>
            <a:lvl5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5pPr>
            <a:lvl6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6pPr>
            <a:lvl7pPr marL="0" indent="0" algn="ctr" rtl="0" fontAlgn="base">
              <a:spcBef>
                <a:spcPct val="50000"/>
              </a:spcBef>
              <a:spcAft>
                <a:spcPct val="0"/>
              </a:spcAft>
              <a:buClrTx/>
              <a:buFontTx/>
              <a:buNone/>
              <a:defRPr lang="en-GB" sz="2000" kern="1200" dirty="0" smtClean="0">
                <a:solidFill>
                  <a:schemeClr val="tx2"/>
                </a:solidFill>
                <a:latin typeface="Arial" charset="0"/>
                <a:ea typeface="+mn-ea"/>
                <a:cs typeface="Arial" charset="0"/>
              </a:defRPr>
            </a:lvl7pPr>
            <a:lvl8pPr marL="0" indent="0" algn="ctr" rtl="0" fontAlgn="base">
              <a:spcBef>
                <a:spcPct val="50000"/>
              </a:spcBef>
              <a:spcAft>
                <a:spcPct val="0"/>
              </a:spcAft>
              <a:buClrTx/>
              <a:buFontTx/>
              <a:buNone/>
              <a:defRPr lang="en-GB" sz="2000" kern="1200" dirty="0" smtClean="0">
                <a:solidFill>
                  <a:schemeClr val="tx2"/>
                </a:solidFill>
                <a:latin typeface="Arial" charset="0"/>
                <a:ea typeface="+mn-ea"/>
                <a:cs typeface="Arial" charset="0"/>
              </a:defRPr>
            </a:lvl8pPr>
            <a:lvl9pPr marL="0" indent="0" algn="ctr" rtl="0" fontAlgn="base">
              <a:spcBef>
                <a:spcPct val="50000"/>
              </a:spcBef>
              <a:spcAft>
                <a:spcPct val="0"/>
              </a:spcAft>
              <a:buClrTx/>
              <a:buFontTx/>
              <a:buNone/>
              <a:defRPr lang="en-GB" sz="2000" kern="1200" dirty="0">
                <a:solidFill>
                  <a:schemeClr val="tx2"/>
                </a:solidFill>
                <a:latin typeface="Arial" charset="0"/>
                <a:ea typeface="+mn-ea"/>
                <a:cs typeface="Arial" charset="0"/>
              </a:defRPr>
            </a:lvl9pPr>
          </a:lstStyle>
          <a:p>
            <a:pPr lvl="0"/>
            <a:r>
              <a:rPr lang="en-GB" noProof="0" dirty="0"/>
              <a:t>Strap-line</a:t>
            </a:r>
          </a:p>
        </p:txBody>
      </p:sp>
      <p:sp>
        <p:nvSpPr>
          <p:cNvPr id="6" name="Text Right"/>
          <p:cNvSpPr>
            <a:spLocks noGrp="1"/>
          </p:cNvSpPr>
          <p:nvPr>
            <p:ph type="body" sz="quarter" idx="10" hasCustomPrompt="1"/>
          </p:nvPr>
        </p:nvSpPr>
        <p:spPr>
          <a:xfrm>
            <a:off x="5418551" y="1619250"/>
            <a:ext cx="4824000" cy="2413000"/>
          </a:xfrm>
        </p:spPr>
        <p:txBody>
          <a:bodyPr/>
          <a:lstStyle>
            <a:lvl1pPr>
              <a:defRPr baseline="0"/>
            </a:lvl1pPr>
          </a:lstStyle>
          <a:p>
            <a:pPr lvl="0"/>
            <a:r>
              <a:rPr lang="en-US" dirty="0"/>
              <a:t>Click to add text</a:t>
            </a:r>
            <a:br>
              <a:rPr lang="en-US" dirty="0"/>
            </a:br>
            <a:br>
              <a:rPr lang="en-US" dirty="0"/>
            </a:br>
            <a:r>
              <a:rPr lang="en-US" dirty="0"/>
              <a:t>– Alt + shift + right/left arrows to promote/demote bullets.</a:t>
            </a:r>
            <a:br>
              <a:rPr lang="en-US" dirty="0"/>
            </a:br>
            <a:r>
              <a:rPr lang="en-US" dirty="0"/>
              <a:t>– Alternate slide layouts can be found by clicking ‘Layout’ on the Home tab.</a:t>
            </a:r>
            <a:br>
              <a:rPr lang="en-US" dirty="0"/>
            </a:br>
            <a:endParaRPr lang="en-GB" dirty="0"/>
          </a:p>
        </p:txBody>
      </p:sp>
    </p:spTree>
    <p:extLst>
      <p:ext uri="{BB962C8B-B14F-4D97-AF65-F5344CB8AC3E}">
        <p14:creationId xmlns:p14="http://schemas.microsoft.com/office/powerpoint/2010/main" val="7100688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Title only with important mess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endParaRPr lang="en-GB" dirty="0"/>
          </a:p>
        </p:txBody>
      </p:sp>
      <p:sp>
        <p:nvSpPr>
          <p:cNvPr id="3" name="Text Placeholder 4"/>
          <p:cNvSpPr>
            <a:spLocks noGrp="1"/>
          </p:cNvSpPr>
          <p:nvPr>
            <p:ph type="body" sz="quarter" idx="11" hasCustomPrompt="1"/>
          </p:nvPr>
        </p:nvSpPr>
        <p:spPr>
          <a:xfrm>
            <a:off x="371870" y="6325776"/>
            <a:ext cx="9949660" cy="339338"/>
          </a:xfrm>
          <a:noFill/>
          <a:ln w="6350">
            <a:noFill/>
            <a:miter lim="800000"/>
            <a:headEnd/>
            <a:tailEnd/>
          </a:ln>
          <a:effectLst/>
        </p:spPr>
        <p:txBody>
          <a:bodyPr lIns="0" tIns="0" rIns="0" bIns="0" anchor="b" anchorCtr="0">
            <a:spAutoFit/>
          </a:bodyPr>
          <a:lstStyle>
            <a:lvl1pPr marL="0" indent="0" algn="ctr" rtl="0" fontAlgn="base">
              <a:spcBef>
                <a:spcPct val="50000"/>
              </a:spcBef>
              <a:spcAft>
                <a:spcPct val="0"/>
              </a:spcAft>
              <a:buClrTx/>
              <a:buFontTx/>
              <a:buNone/>
              <a:defRPr lang="en-US" sz="2200" kern="1200" dirty="0" smtClean="0">
                <a:solidFill>
                  <a:schemeClr val="tx2"/>
                </a:solidFill>
                <a:latin typeface="Arial" charset="0"/>
                <a:ea typeface="+mn-ea"/>
                <a:cs typeface="Arial" charset="0"/>
              </a:defRPr>
            </a:lvl1pPr>
            <a:lvl2pPr marL="0" indent="0" algn="ctr" rtl="0" fontAlgn="base">
              <a:spcBef>
                <a:spcPct val="50000"/>
              </a:spcBef>
              <a:spcAft>
                <a:spcPct val="0"/>
              </a:spcAft>
              <a:buClrTx/>
              <a:buFontTx/>
              <a:buNone/>
              <a:defRPr lang="en-US" sz="2200" kern="1200" dirty="0" smtClean="0">
                <a:solidFill>
                  <a:schemeClr val="tx2"/>
                </a:solidFill>
                <a:latin typeface="Arial" charset="0"/>
                <a:ea typeface="+mn-ea"/>
                <a:cs typeface="Arial" charset="0"/>
              </a:defRPr>
            </a:lvl2pPr>
            <a:lvl3pPr marL="0" indent="0" algn="ctr" rtl="0" fontAlgn="base">
              <a:spcBef>
                <a:spcPct val="50000"/>
              </a:spcBef>
              <a:spcAft>
                <a:spcPct val="0"/>
              </a:spcAft>
              <a:buClrTx/>
              <a:buFontTx/>
              <a:buNone/>
              <a:defRPr lang="en-US" sz="2200" kern="1200" dirty="0" smtClean="0">
                <a:solidFill>
                  <a:schemeClr val="tx2"/>
                </a:solidFill>
                <a:latin typeface="Arial" charset="0"/>
                <a:ea typeface="+mn-ea"/>
                <a:cs typeface="Arial" charset="0"/>
              </a:defRPr>
            </a:lvl3pPr>
            <a:lvl4pPr marL="0" indent="0" algn="ctr" rtl="0" fontAlgn="base">
              <a:spcBef>
                <a:spcPct val="50000"/>
              </a:spcBef>
              <a:spcAft>
                <a:spcPct val="0"/>
              </a:spcAft>
              <a:buClrTx/>
              <a:buFontTx/>
              <a:buNone/>
              <a:defRPr lang="en-US" sz="2200" kern="1200" dirty="0" smtClean="0">
                <a:solidFill>
                  <a:schemeClr val="tx2"/>
                </a:solidFill>
                <a:latin typeface="Arial" charset="0"/>
                <a:ea typeface="+mn-ea"/>
                <a:cs typeface="Arial" charset="0"/>
              </a:defRPr>
            </a:lvl4pPr>
            <a:lvl5pPr marL="0" indent="0" algn="ctr" rtl="0" fontAlgn="base">
              <a:spcBef>
                <a:spcPct val="50000"/>
              </a:spcBef>
              <a:spcAft>
                <a:spcPct val="0"/>
              </a:spcAft>
              <a:buClrTx/>
              <a:buFontTx/>
              <a:buNone/>
              <a:defRPr lang="en-US" sz="2200" kern="1200" dirty="0" smtClean="0">
                <a:solidFill>
                  <a:schemeClr val="tx2"/>
                </a:solidFill>
                <a:latin typeface="Arial" charset="0"/>
                <a:ea typeface="+mn-ea"/>
                <a:cs typeface="Arial" charset="0"/>
              </a:defRPr>
            </a:lvl5pPr>
            <a:lvl6pPr marL="0" indent="0" algn="ctr" rtl="0" fontAlgn="base">
              <a:spcBef>
                <a:spcPct val="50000"/>
              </a:spcBef>
              <a:spcAft>
                <a:spcPct val="0"/>
              </a:spcAft>
              <a:buClrTx/>
              <a:buFontTx/>
              <a:buNone/>
              <a:defRPr lang="en-US" sz="2200" kern="1200" dirty="0" smtClean="0">
                <a:solidFill>
                  <a:schemeClr val="tx2"/>
                </a:solidFill>
                <a:latin typeface="Arial" charset="0"/>
                <a:ea typeface="+mn-ea"/>
                <a:cs typeface="Arial" charset="0"/>
              </a:defRPr>
            </a:lvl6pPr>
            <a:lvl7pPr marL="0" indent="0" algn="ctr" rtl="0" fontAlgn="base">
              <a:spcBef>
                <a:spcPct val="50000"/>
              </a:spcBef>
              <a:spcAft>
                <a:spcPct val="0"/>
              </a:spcAft>
              <a:buClrTx/>
              <a:buFontTx/>
              <a:buNone/>
              <a:defRPr lang="en-GB" sz="2200" kern="1200" dirty="0" smtClean="0">
                <a:solidFill>
                  <a:schemeClr val="tx2"/>
                </a:solidFill>
                <a:latin typeface="Arial" charset="0"/>
                <a:ea typeface="+mn-ea"/>
                <a:cs typeface="Arial" charset="0"/>
              </a:defRPr>
            </a:lvl7pPr>
            <a:lvl8pPr marL="0" indent="0" algn="ctr" rtl="0" fontAlgn="base">
              <a:spcBef>
                <a:spcPct val="50000"/>
              </a:spcBef>
              <a:spcAft>
                <a:spcPct val="0"/>
              </a:spcAft>
              <a:buClrTx/>
              <a:buFontTx/>
              <a:buNone/>
              <a:defRPr lang="en-GB" sz="2200" kern="1200" dirty="0" smtClean="0">
                <a:solidFill>
                  <a:schemeClr val="tx2"/>
                </a:solidFill>
                <a:latin typeface="Arial" charset="0"/>
                <a:ea typeface="+mn-ea"/>
                <a:cs typeface="Arial" charset="0"/>
              </a:defRPr>
            </a:lvl8pPr>
            <a:lvl9pPr marL="0" indent="0" algn="ctr" rtl="0" fontAlgn="base">
              <a:spcBef>
                <a:spcPct val="50000"/>
              </a:spcBef>
              <a:spcAft>
                <a:spcPct val="0"/>
              </a:spcAft>
              <a:buClrTx/>
              <a:buFontTx/>
              <a:buNone/>
              <a:defRPr lang="en-GB" sz="2200" kern="1200" dirty="0">
                <a:solidFill>
                  <a:schemeClr val="tx2"/>
                </a:solidFill>
                <a:latin typeface="Arial" charset="0"/>
                <a:ea typeface="+mn-ea"/>
                <a:cs typeface="Arial" charset="0"/>
              </a:defRPr>
            </a:lvl9pPr>
          </a:lstStyle>
          <a:p>
            <a:pPr lvl="0"/>
            <a:r>
              <a:rPr lang="en-GB" noProof="0" dirty="0"/>
              <a:t>Important message text</a:t>
            </a:r>
          </a:p>
        </p:txBody>
      </p:sp>
    </p:spTree>
    <p:extLst>
      <p:ext uri="{BB962C8B-B14F-4D97-AF65-F5344CB8AC3E}">
        <p14:creationId xmlns:p14="http://schemas.microsoft.com/office/powerpoint/2010/main" val="2011974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singl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6" name="Text Placeholder 7"/>
          <p:cNvSpPr>
            <a:spLocks noGrp="1"/>
          </p:cNvSpPr>
          <p:nvPr>
            <p:ph type="body" sz="quarter" idx="12"/>
          </p:nvPr>
        </p:nvSpPr>
        <p:spPr>
          <a:xfrm>
            <a:off x="5423834" y="1554377"/>
            <a:ext cx="4897714" cy="1677382"/>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38070127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28825372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Full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Click to edit Master title style</a:t>
            </a:r>
            <a:endParaRPr lang="en-GB" noProof="0" dirty="0"/>
          </a:p>
        </p:txBody>
      </p:sp>
      <p:sp>
        <p:nvSpPr>
          <p:cNvPr id="8" name="Text Placeholder 7"/>
          <p:cNvSpPr>
            <a:spLocks noGrp="1"/>
          </p:cNvSpPr>
          <p:nvPr>
            <p:ph type="body" sz="quarter" idx="10"/>
          </p:nvPr>
        </p:nvSpPr>
        <p:spPr>
          <a:xfrm>
            <a:off x="371871" y="1554369"/>
            <a:ext cx="9949660" cy="1677382"/>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6940573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1">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E876FD15-9A9E-4A62-A74B-07F0D3D972BB}"/>
              </a:ext>
            </a:extLst>
          </p:cNvPr>
          <p:cNvSpPr>
            <a:spLocks noGrp="1"/>
          </p:cNvSpPr>
          <p:nvPr>
            <p:ph type="pic" sz="quarter" idx="10" hasCustomPrompt="1"/>
          </p:nvPr>
        </p:nvSpPr>
        <p:spPr>
          <a:xfrm>
            <a:off x="0" y="4760"/>
            <a:ext cx="10693400" cy="7545968"/>
          </a:xfrm>
          <a:custGeom>
            <a:avLst/>
            <a:gdLst>
              <a:gd name="connsiteX0" fmla="*/ 0 w 12192000"/>
              <a:gd name="connsiteY0" fmla="*/ 0 h 6844128"/>
              <a:gd name="connsiteX1" fmla="*/ 12192000 w 12192000"/>
              <a:gd name="connsiteY1" fmla="*/ 0 h 6844128"/>
              <a:gd name="connsiteX2" fmla="*/ 12192000 w 12192000"/>
              <a:gd name="connsiteY2" fmla="*/ 4576598 h 6844128"/>
              <a:gd name="connsiteX3" fmla="*/ 346211 w 12192000"/>
              <a:gd name="connsiteY3" fmla="*/ 6780545 h 6844128"/>
              <a:gd name="connsiteX4" fmla="*/ 0 w 12192000"/>
              <a:gd name="connsiteY4" fmla="*/ 6844128 h 684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44128">
                <a:moveTo>
                  <a:pt x="0" y="0"/>
                </a:moveTo>
                <a:lnTo>
                  <a:pt x="12192000" y="0"/>
                </a:lnTo>
                <a:lnTo>
                  <a:pt x="12192000" y="4576598"/>
                </a:lnTo>
                <a:lnTo>
                  <a:pt x="346211" y="6780545"/>
                </a:lnTo>
                <a:lnTo>
                  <a:pt x="0" y="6844128"/>
                </a:lnTo>
                <a:close/>
              </a:path>
            </a:pathLst>
          </a:custGeom>
          <a:solidFill>
            <a:schemeClr val="bg2"/>
          </a:solidFill>
        </p:spPr>
        <p:txBody>
          <a:bodyPr wrap="square" anchor="ctr">
            <a:noAutofit/>
          </a:bodyPr>
          <a:lstStyle>
            <a:lvl1pPr marL="0" indent="0" algn="ctr">
              <a:buNone/>
              <a:defRPr sz="1754"/>
            </a:lvl1pPr>
          </a:lstStyle>
          <a:p>
            <a:r>
              <a:rPr lang="en-GB" dirty="0"/>
              <a:t>Add picture</a:t>
            </a:r>
          </a:p>
        </p:txBody>
      </p:sp>
      <p:sp>
        <p:nvSpPr>
          <p:cNvPr id="13" name="Freeform: Shape 12">
            <a:extLst>
              <a:ext uri="{FF2B5EF4-FFF2-40B4-BE49-F238E27FC236}">
                <a16:creationId xmlns:a16="http://schemas.microsoft.com/office/drawing/2014/main" id="{00DAD92A-8FF9-4103-99F3-BDDFC3245DF9}"/>
              </a:ext>
            </a:extLst>
          </p:cNvPr>
          <p:cNvSpPr/>
          <p:nvPr userDrawn="1"/>
        </p:nvSpPr>
        <p:spPr>
          <a:xfrm>
            <a:off x="-41128" y="5037746"/>
            <a:ext cx="10734528" cy="2523518"/>
          </a:xfrm>
          <a:custGeom>
            <a:avLst/>
            <a:gdLst>
              <a:gd name="connsiteX0" fmla="*/ 0 w 12203723"/>
              <a:gd name="connsiteY0" fmla="*/ 2239108 h 2239108"/>
              <a:gd name="connsiteX1" fmla="*/ 12203723 w 12203723"/>
              <a:gd name="connsiteY1" fmla="*/ 2239108 h 2239108"/>
              <a:gd name="connsiteX2" fmla="*/ 12203723 w 12203723"/>
              <a:gd name="connsiteY2" fmla="*/ 0 h 2239108"/>
              <a:gd name="connsiteX3" fmla="*/ 0 w 12203723"/>
              <a:gd name="connsiteY3" fmla="*/ 2239108 h 2239108"/>
            </a:gdLst>
            <a:ahLst/>
            <a:cxnLst>
              <a:cxn ang="0">
                <a:pos x="connsiteX0" y="connsiteY0"/>
              </a:cxn>
              <a:cxn ang="0">
                <a:pos x="connsiteX1" y="connsiteY1"/>
              </a:cxn>
              <a:cxn ang="0">
                <a:pos x="connsiteX2" y="connsiteY2"/>
              </a:cxn>
              <a:cxn ang="0">
                <a:pos x="connsiteX3" y="connsiteY3"/>
              </a:cxn>
            </a:cxnLst>
            <a:rect l="l" t="t" r="r" b="b"/>
            <a:pathLst>
              <a:path w="12203723" h="2239108">
                <a:moveTo>
                  <a:pt x="0" y="2239108"/>
                </a:moveTo>
                <a:lnTo>
                  <a:pt x="12203723" y="2239108"/>
                </a:lnTo>
                <a:lnTo>
                  <a:pt x="12203723" y="0"/>
                </a:lnTo>
                <a:lnTo>
                  <a:pt x="0" y="223910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54"/>
          </a:p>
        </p:txBody>
      </p:sp>
      <p:pic>
        <p:nvPicPr>
          <p:cNvPr id="17" name="Graphic 16">
            <a:extLst>
              <a:ext uri="{FF2B5EF4-FFF2-40B4-BE49-F238E27FC236}">
                <a16:creationId xmlns:a16="http://schemas.microsoft.com/office/drawing/2014/main" id="{F7FBEBBC-9B6A-4FEE-92CE-A280672FF4DD}"/>
              </a:ext>
            </a:extLst>
          </p:cNvPr>
          <p:cNvPicPr>
            <a:picLocks noChangeAspect="1"/>
          </p:cNvPicPr>
          <p:nvPr userDrawn="1"/>
        </p:nvPicPr>
        <p:blipFill>
          <a:blip cstate="email">
            <a:extLst>
              <a:ext uri="{28A0092B-C50C-407E-A947-70E740481C1C}">
                <a14:useLocalDpi xmlns:a14="http://schemas.microsoft.com/office/drawing/2010/main"/>
              </a:ext>
            </a:extLst>
          </a:blip>
          <a:stretch>
            <a:fillRect/>
          </a:stretch>
        </p:blipFill>
        <p:spPr>
          <a:xfrm>
            <a:off x="8215410" y="6303734"/>
            <a:ext cx="2097552" cy="546642"/>
          </a:xfrm>
          <a:prstGeom prst="rect">
            <a:avLst/>
          </a:prstGeom>
        </p:spPr>
      </p:pic>
      <p:sp>
        <p:nvSpPr>
          <p:cNvPr id="2" name="Title 1">
            <a:extLst>
              <a:ext uri="{FF2B5EF4-FFF2-40B4-BE49-F238E27FC236}">
                <a16:creationId xmlns:a16="http://schemas.microsoft.com/office/drawing/2014/main" id="{0E28248D-B529-4E5B-BA7B-0EC924E12D5D}"/>
              </a:ext>
            </a:extLst>
          </p:cNvPr>
          <p:cNvSpPr>
            <a:spLocks noGrp="1"/>
          </p:cNvSpPr>
          <p:nvPr>
            <p:ph type="ctrTitle" hasCustomPrompt="1"/>
          </p:nvPr>
        </p:nvSpPr>
        <p:spPr>
          <a:xfrm>
            <a:off x="987083" y="2029262"/>
            <a:ext cx="3979179" cy="1751370"/>
          </a:xfrm>
        </p:spPr>
        <p:txBody>
          <a:bodyPr anchor="b"/>
          <a:lstStyle>
            <a:lvl1pPr algn="l">
              <a:defRPr sz="2631" cap="all" baseline="0">
                <a:solidFill>
                  <a:schemeClr val="accent3"/>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8A7FF75D-0F00-4EAE-A3AF-C28767AE5A60}"/>
              </a:ext>
            </a:extLst>
          </p:cNvPr>
          <p:cNvSpPr>
            <a:spLocks noGrp="1"/>
          </p:cNvSpPr>
          <p:nvPr>
            <p:ph type="subTitle" idx="1" hasCustomPrompt="1"/>
          </p:nvPr>
        </p:nvSpPr>
        <p:spPr>
          <a:xfrm>
            <a:off x="987083" y="3842195"/>
            <a:ext cx="3979179" cy="366146"/>
          </a:xfrm>
        </p:spPr>
        <p:txBody>
          <a:bodyPr lIns="0" tIns="0" rIns="0" bIns="0">
            <a:noAutofit/>
          </a:bodyPr>
          <a:lstStyle>
            <a:lvl1pPr marL="0" indent="0" algn="l">
              <a:buNone/>
              <a:defRPr sz="1754">
                <a:solidFill>
                  <a:schemeClr val="accent3"/>
                </a:solidFill>
              </a:defRPr>
            </a:lvl1pPr>
            <a:lvl2pPr marL="401010" indent="0" algn="ctr">
              <a:buNone/>
              <a:defRPr sz="1754"/>
            </a:lvl2pPr>
            <a:lvl3pPr marL="802020" indent="0" algn="ctr">
              <a:buNone/>
              <a:defRPr sz="1579"/>
            </a:lvl3pPr>
            <a:lvl4pPr marL="1203030" indent="0" algn="ctr">
              <a:buNone/>
              <a:defRPr sz="1403"/>
            </a:lvl4pPr>
            <a:lvl5pPr marL="1604040" indent="0" algn="ctr">
              <a:buNone/>
              <a:defRPr sz="1403"/>
            </a:lvl5pPr>
            <a:lvl6pPr marL="2005051" indent="0" algn="ctr">
              <a:buNone/>
              <a:defRPr sz="1403"/>
            </a:lvl6pPr>
            <a:lvl7pPr marL="2406061" indent="0" algn="ctr">
              <a:buNone/>
              <a:defRPr sz="1403"/>
            </a:lvl7pPr>
            <a:lvl8pPr marL="2807071" indent="0" algn="ctr">
              <a:buNone/>
              <a:defRPr sz="1403"/>
            </a:lvl8pPr>
            <a:lvl9pPr marL="3208081" indent="0" algn="ctr">
              <a:buNone/>
              <a:defRPr sz="1403"/>
            </a:lvl9pPr>
          </a:lstStyle>
          <a:p>
            <a:r>
              <a:rPr lang="en-US" dirty="0"/>
              <a:t>Add presentation subtitle</a:t>
            </a:r>
            <a:endParaRPr lang="en-GB" dirty="0"/>
          </a:p>
        </p:txBody>
      </p:sp>
      <p:sp>
        <p:nvSpPr>
          <p:cNvPr id="16" name="Text Placeholder 15">
            <a:extLst>
              <a:ext uri="{FF2B5EF4-FFF2-40B4-BE49-F238E27FC236}">
                <a16:creationId xmlns:a16="http://schemas.microsoft.com/office/drawing/2014/main" id="{3A20EB81-8F86-4EC2-95EB-1706AF8EFACC}"/>
              </a:ext>
            </a:extLst>
          </p:cNvPr>
          <p:cNvSpPr>
            <a:spLocks noGrp="1"/>
          </p:cNvSpPr>
          <p:nvPr>
            <p:ph type="body" sz="quarter" idx="11" hasCustomPrompt="1"/>
          </p:nvPr>
        </p:nvSpPr>
        <p:spPr>
          <a:xfrm>
            <a:off x="987083" y="4820306"/>
            <a:ext cx="3979178" cy="366146"/>
          </a:xfrm>
        </p:spPr>
        <p:txBody>
          <a:bodyPr lIns="0" tIns="0" rIns="0" bIns="0">
            <a:noAutofit/>
          </a:bodyPr>
          <a:lstStyle>
            <a:lvl1pPr marL="0" indent="0">
              <a:buNone/>
              <a:defRPr sz="1403">
                <a:solidFill>
                  <a:schemeClr val="accent3"/>
                </a:solidFill>
              </a:defRPr>
            </a:lvl1pPr>
          </a:lstStyle>
          <a:p>
            <a:pPr lvl="0"/>
            <a:r>
              <a:rPr lang="en-US" dirty="0"/>
              <a:t>Add date</a:t>
            </a:r>
            <a:endParaRPr lang="en-GB" dirty="0"/>
          </a:p>
        </p:txBody>
      </p:sp>
    </p:spTree>
    <p:extLst>
      <p:ext uri="{BB962C8B-B14F-4D97-AF65-F5344CB8AC3E}">
        <p14:creationId xmlns:p14="http://schemas.microsoft.com/office/powerpoint/2010/main" val="2002114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693400" cy="7561263"/>
          </a:xfrm>
          <a:prstGeom prst="rect">
            <a:avLst/>
          </a:prstGeom>
        </p:spPr>
      </p:pic>
      <p:sp>
        <p:nvSpPr>
          <p:cNvPr id="2" name="Title 1"/>
          <p:cNvSpPr>
            <a:spLocks noGrp="1"/>
          </p:cNvSpPr>
          <p:nvPr>
            <p:ph type="title"/>
          </p:nvPr>
        </p:nvSpPr>
        <p:spPr>
          <a:xfrm>
            <a:off x="801457" y="913531"/>
            <a:ext cx="9079349" cy="3017470"/>
          </a:xfrm>
        </p:spPr>
        <p:txBody>
          <a:bodyPr anchor="b">
            <a:normAutofit/>
          </a:bodyPr>
          <a:lstStyle>
            <a:lvl1pPr>
              <a:defRPr sz="4410"/>
            </a:lvl1pPr>
          </a:lstStyle>
          <a:p>
            <a:r>
              <a:rPr lang="en-US"/>
              <a:t>Click to edit Master title style</a:t>
            </a:r>
            <a:endParaRPr lang="en-US" dirty="0"/>
          </a:p>
        </p:txBody>
      </p:sp>
      <p:sp>
        <p:nvSpPr>
          <p:cNvPr id="3" name="Text Placeholder 2"/>
          <p:cNvSpPr>
            <a:spLocks noGrp="1"/>
          </p:cNvSpPr>
          <p:nvPr>
            <p:ph type="body" idx="1"/>
          </p:nvPr>
        </p:nvSpPr>
        <p:spPr>
          <a:xfrm>
            <a:off x="801457" y="4032518"/>
            <a:ext cx="9079349" cy="1508485"/>
          </a:xfrm>
        </p:spPr>
        <p:txBody>
          <a:bodyPr>
            <a:normAutofit/>
          </a:bodyPr>
          <a:lstStyle>
            <a:lvl1pPr marL="0" indent="0" algn="ctr">
              <a:buNone/>
              <a:defRPr sz="2205">
                <a:solidFill>
                  <a:schemeClr val="bg1">
                    <a:lumMod val="50000"/>
                  </a:schemeClr>
                </a:solidFill>
              </a:defRPr>
            </a:lvl1pPr>
            <a:lvl2pPr marL="504063" indent="0">
              <a:buNone/>
              <a:defRPr sz="2205">
                <a:solidFill>
                  <a:schemeClr val="tx1">
                    <a:tint val="75000"/>
                  </a:schemeClr>
                </a:solidFill>
              </a:defRPr>
            </a:lvl2pPr>
            <a:lvl3pPr marL="1008126" indent="0">
              <a:buNone/>
              <a:defRPr sz="1985">
                <a:solidFill>
                  <a:schemeClr val="tx1">
                    <a:tint val="75000"/>
                  </a:schemeClr>
                </a:solidFill>
              </a:defRPr>
            </a:lvl3pPr>
            <a:lvl4pPr marL="1512189" indent="0">
              <a:buNone/>
              <a:defRPr sz="1764">
                <a:solidFill>
                  <a:schemeClr val="tx1">
                    <a:tint val="75000"/>
                  </a:schemeClr>
                </a:solidFill>
              </a:defRPr>
            </a:lvl4pPr>
            <a:lvl5pPr marL="2016252" indent="0">
              <a:buNone/>
              <a:defRPr sz="1764">
                <a:solidFill>
                  <a:schemeClr val="tx1">
                    <a:tint val="75000"/>
                  </a:schemeClr>
                </a:solidFill>
              </a:defRPr>
            </a:lvl5pPr>
            <a:lvl6pPr marL="2520315" indent="0">
              <a:buNone/>
              <a:defRPr sz="1764">
                <a:solidFill>
                  <a:schemeClr val="tx1">
                    <a:tint val="75000"/>
                  </a:schemeClr>
                </a:solidFill>
              </a:defRPr>
            </a:lvl6pPr>
            <a:lvl7pPr marL="3024378" indent="0">
              <a:buNone/>
              <a:defRPr sz="1764">
                <a:solidFill>
                  <a:schemeClr val="tx1">
                    <a:tint val="75000"/>
                  </a:schemeClr>
                </a:solidFill>
              </a:defRPr>
            </a:lvl7pPr>
            <a:lvl8pPr marL="3528441" indent="0">
              <a:buNone/>
              <a:defRPr sz="1764">
                <a:solidFill>
                  <a:schemeClr val="tx1">
                    <a:tint val="75000"/>
                  </a:schemeClr>
                </a:solidFill>
              </a:defRPr>
            </a:lvl8pPr>
            <a:lvl9pPr marL="4032504" indent="0">
              <a:buNone/>
              <a:defRPr sz="176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98699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693400" cy="7561263"/>
          </a:xfrm>
          <a:prstGeom prst="rect">
            <a:avLst/>
          </a:prstGeom>
        </p:spPr>
      </p:pic>
      <p:sp>
        <p:nvSpPr>
          <p:cNvPr id="14" name="Title 1"/>
          <p:cNvSpPr>
            <a:spLocks noGrp="1"/>
          </p:cNvSpPr>
          <p:nvPr>
            <p:ph type="title"/>
          </p:nvPr>
        </p:nvSpPr>
        <p:spPr>
          <a:xfrm>
            <a:off x="801458" y="681945"/>
            <a:ext cx="9090487" cy="1759859"/>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801455" y="2609830"/>
            <a:ext cx="4478411" cy="377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413534" y="2609830"/>
            <a:ext cx="4477861" cy="377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87025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693400" cy="7561263"/>
          </a:xfrm>
          <a:prstGeom prst="rect">
            <a:avLst/>
          </a:prstGeom>
        </p:spPr>
      </p:pic>
      <p:sp>
        <p:nvSpPr>
          <p:cNvPr id="14" name="Title 1"/>
          <p:cNvSpPr>
            <a:spLocks noGrp="1"/>
          </p:cNvSpPr>
          <p:nvPr>
            <p:ph type="title"/>
          </p:nvPr>
        </p:nvSpPr>
        <p:spPr>
          <a:xfrm>
            <a:off x="801458" y="681945"/>
            <a:ext cx="9090487" cy="17598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05425" y="2614157"/>
            <a:ext cx="4274443" cy="749725"/>
          </a:xfrm>
        </p:spPr>
        <p:txBody>
          <a:bodyPr anchor="b">
            <a:noAutofit/>
          </a:bodyPr>
          <a:lstStyle>
            <a:lvl1pPr marL="0" indent="0">
              <a:lnSpc>
                <a:spcPct val="75000"/>
              </a:lnSpc>
              <a:buNone/>
              <a:defRPr sz="2867" b="0">
                <a:solidFill>
                  <a:schemeClr val="tx1"/>
                </a:solidFill>
              </a:defRPr>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en-US"/>
              <a:t>Click to edit Master text styles</a:t>
            </a:r>
          </a:p>
        </p:txBody>
      </p:sp>
      <p:sp>
        <p:nvSpPr>
          <p:cNvPr id="12" name="Content Placeholder 3"/>
          <p:cNvSpPr>
            <a:spLocks noGrp="1"/>
          </p:cNvSpPr>
          <p:nvPr>
            <p:ph sz="quarter" idx="13"/>
          </p:nvPr>
        </p:nvSpPr>
        <p:spPr>
          <a:xfrm>
            <a:off x="801456" y="3363884"/>
            <a:ext cx="4478411" cy="3021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10196" y="2614157"/>
            <a:ext cx="4281749" cy="749725"/>
          </a:xfrm>
        </p:spPr>
        <p:txBody>
          <a:bodyPr anchor="b">
            <a:noAutofit/>
          </a:bodyPr>
          <a:lstStyle>
            <a:lvl1pPr marL="0" indent="0">
              <a:lnSpc>
                <a:spcPct val="75000"/>
              </a:lnSpc>
              <a:buNone/>
              <a:defRPr sz="2867" b="0">
                <a:solidFill>
                  <a:schemeClr val="tx1"/>
                </a:solidFill>
              </a:defRPr>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en-US"/>
              <a:t>Click to edit Master text styles</a:t>
            </a:r>
          </a:p>
        </p:txBody>
      </p:sp>
      <p:sp>
        <p:nvSpPr>
          <p:cNvPr id="13" name="Content Placeholder 5"/>
          <p:cNvSpPr>
            <a:spLocks noGrp="1"/>
          </p:cNvSpPr>
          <p:nvPr>
            <p:ph sz="quarter" idx="14"/>
          </p:nvPr>
        </p:nvSpPr>
        <p:spPr>
          <a:xfrm>
            <a:off x="5413535" y="3363884"/>
            <a:ext cx="4477862" cy="3021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13364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693400" cy="7561263"/>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834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693400" cy="7561263"/>
          </a:xfrm>
          <a:prstGeom prst="rect">
            <a:avLst/>
          </a:prstGeom>
        </p:spPr>
      </p:pic>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75819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693400" cy="7561263"/>
          </a:xfrm>
          <a:prstGeom prst="rect">
            <a:avLst/>
          </a:prstGeom>
        </p:spPr>
      </p:pic>
      <p:sp>
        <p:nvSpPr>
          <p:cNvPr id="2" name="Title 1"/>
          <p:cNvSpPr>
            <a:spLocks noGrp="1"/>
          </p:cNvSpPr>
          <p:nvPr>
            <p:ph type="title"/>
          </p:nvPr>
        </p:nvSpPr>
        <p:spPr>
          <a:xfrm>
            <a:off x="801457" y="672112"/>
            <a:ext cx="3451926" cy="2230729"/>
          </a:xfrm>
        </p:spPr>
        <p:txBody>
          <a:bodyPr anchor="b"/>
          <a:lstStyle>
            <a:lvl1pPr algn="ctr">
              <a:defRPr sz="3528"/>
            </a:lvl1pPr>
          </a:lstStyle>
          <a:p>
            <a:r>
              <a:rPr lang="en-US"/>
              <a:t>Click to edit Master title style</a:t>
            </a:r>
            <a:endParaRPr lang="en-US" dirty="0"/>
          </a:p>
        </p:txBody>
      </p:sp>
      <p:sp>
        <p:nvSpPr>
          <p:cNvPr id="10" name="Content Placeholder 2"/>
          <p:cNvSpPr>
            <a:spLocks noGrp="1"/>
          </p:cNvSpPr>
          <p:nvPr>
            <p:ph sz="quarter" idx="13"/>
          </p:nvPr>
        </p:nvSpPr>
        <p:spPr>
          <a:xfrm>
            <a:off x="4453884" y="672114"/>
            <a:ext cx="5438059" cy="57129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1457" y="2902841"/>
            <a:ext cx="3451928" cy="3482225"/>
          </a:xfrm>
        </p:spPr>
        <p:txBody>
          <a:bodyPr/>
          <a:lstStyle>
            <a:lvl1pPr marL="0" indent="0" algn="ctr">
              <a:buNone/>
              <a:defRPr sz="1764"/>
            </a:lvl1pPr>
            <a:lvl2pPr marL="504063" indent="0">
              <a:buNone/>
              <a:defRPr sz="1544"/>
            </a:lvl2pPr>
            <a:lvl3pPr marL="1008126" indent="0">
              <a:buNone/>
              <a:defRPr sz="1323"/>
            </a:lvl3pPr>
            <a:lvl4pPr marL="1512189" indent="0">
              <a:buNone/>
              <a:defRPr sz="1103"/>
            </a:lvl4pPr>
            <a:lvl5pPr marL="2016252" indent="0">
              <a:buNone/>
              <a:defRPr sz="1103"/>
            </a:lvl5pPr>
            <a:lvl6pPr marL="2520315" indent="0">
              <a:buNone/>
              <a:defRPr sz="1103"/>
            </a:lvl6pPr>
            <a:lvl7pPr marL="3024378" indent="0">
              <a:buNone/>
              <a:defRPr sz="1103"/>
            </a:lvl7pPr>
            <a:lvl8pPr marL="3528441" indent="0">
              <a:buNone/>
              <a:defRPr sz="1103"/>
            </a:lvl8pPr>
            <a:lvl9pPr marL="4032504" indent="0">
              <a:buNone/>
              <a:defRPr sz="1103"/>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82340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693400" cy="7561263"/>
          </a:xfrm>
          <a:prstGeom prst="rect">
            <a:avLst/>
          </a:prstGeom>
        </p:spPr>
      </p:pic>
      <p:sp>
        <p:nvSpPr>
          <p:cNvPr id="2" name="Title 1"/>
          <p:cNvSpPr>
            <a:spLocks noGrp="1"/>
          </p:cNvSpPr>
          <p:nvPr>
            <p:ph type="title"/>
          </p:nvPr>
        </p:nvSpPr>
        <p:spPr>
          <a:xfrm>
            <a:off x="801458" y="672112"/>
            <a:ext cx="4829359" cy="2230731"/>
          </a:xfrm>
        </p:spPr>
        <p:txBody>
          <a:bodyPr anchor="b"/>
          <a:lstStyle>
            <a:lvl1pPr algn="ctr">
              <a:defRPr sz="3528"/>
            </a:lvl1pPr>
          </a:lstStyle>
          <a:p>
            <a:r>
              <a:rPr lang="en-US"/>
              <a:t>Click to edit Master title style</a:t>
            </a:r>
            <a:endParaRPr lang="en-US" dirty="0"/>
          </a:p>
        </p:txBody>
      </p:sp>
      <p:sp>
        <p:nvSpPr>
          <p:cNvPr id="3" name="Picture Placeholder 2"/>
          <p:cNvSpPr>
            <a:spLocks noGrp="1" noChangeAspect="1"/>
          </p:cNvSpPr>
          <p:nvPr>
            <p:ph type="pic" idx="1"/>
          </p:nvPr>
        </p:nvSpPr>
        <p:spPr>
          <a:xfrm>
            <a:off x="5852216" y="672114"/>
            <a:ext cx="3515176" cy="5712954"/>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528"/>
            </a:lvl1pPr>
            <a:lvl2pPr marL="504063" indent="0">
              <a:buNone/>
              <a:defRPr sz="3087"/>
            </a:lvl2pPr>
            <a:lvl3pPr marL="1008126" indent="0">
              <a:buNone/>
              <a:defRPr sz="2646"/>
            </a:lvl3pPr>
            <a:lvl4pPr marL="1512189" indent="0">
              <a:buNone/>
              <a:defRPr sz="2205"/>
            </a:lvl4pPr>
            <a:lvl5pPr marL="2016252" indent="0">
              <a:buNone/>
              <a:defRPr sz="2205"/>
            </a:lvl5pPr>
            <a:lvl6pPr marL="2520315" indent="0">
              <a:buNone/>
              <a:defRPr sz="2205"/>
            </a:lvl6pPr>
            <a:lvl7pPr marL="3024378" indent="0">
              <a:buNone/>
              <a:defRPr sz="2205"/>
            </a:lvl7pPr>
            <a:lvl8pPr marL="3528441" indent="0">
              <a:buNone/>
              <a:defRPr sz="2205"/>
            </a:lvl8pPr>
            <a:lvl9pPr marL="4032504" indent="0">
              <a:buNone/>
              <a:defRPr sz="2205"/>
            </a:lvl9pPr>
          </a:lstStyle>
          <a:p>
            <a:r>
              <a:rPr lang="en-US"/>
              <a:t>Click icon to add picture</a:t>
            </a:r>
            <a:endParaRPr lang="en-US" dirty="0"/>
          </a:p>
        </p:txBody>
      </p:sp>
      <p:sp>
        <p:nvSpPr>
          <p:cNvPr id="4" name="Text Placeholder 3"/>
          <p:cNvSpPr>
            <a:spLocks noGrp="1"/>
          </p:cNvSpPr>
          <p:nvPr>
            <p:ph type="body" sz="half" idx="2"/>
          </p:nvPr>
        </p:nvSpPr>
        <p:spPr>
          <a:xfrm>
            <a:off x="801474" y="2902843"/>
            <a:ext cx="4829342" cy="3482224"/>
          </a:xfrm>
        </p:spPr>
        <p:txBody>
          <a:bodyPr/>
          <a:lstStyle>
            <a:lvl1pPr marL="0" indent="0" algn="ctr">
              <a:buNone/>
              <a:defRPr sz="1764"/>
            </a:lvl1pPr>
            <a:lvl2pPr marL="504063" indent="0">
              <a:buNone/>
              <a:defRPr sz="1544"/>
            </a:lvl2pPr>
            <a:lvl3pPr marL="1008126" indent="0">
              <a:buNone/>
              <a:defRPr sz="1323"/>
            </a:lvl3pPr>
            <a:lvl4pPr marL="1512189" indent="0">
              <a:buNone/>
              <a:defRPr sz="1103"/>
            </a:lvl4pPr>
            <a:lvl5pPr marL="2016252" indent="0">
              <a:buNone/>
              <a:defRPr sz="1103"/>
            </a:lvl5pPr>
            <a:lvl6pPr marL="2520315" indent="0">
              <a:buNone/>
              <a:defRPr sz="1103"/>
            </a:lvl6pPr>
            <a:lvl7pPr marL="3024378" indent="0">
              <a:buNone/>
              <a:defRPr sz="1103"/>
            </a:lvl7pPr>
            <a:lvl8pPr marL="3528441" indent="0">
              <a:buNone/>
              <a:defRPr sz="1103"/>
            </a:lvl8pPr>
            <a:lvl9pPr marL="4032504" indent="0">
              <a:buNone/>
              <a:defRPr sz="1103"/>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89319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30">
            <a:alphaModFix/>
            <a:extLst>
              <a:ext uri="{28A0092B-C50C-407E-A947-70E740481C1C}">
                <a14:useLocalDpi xmlns:a14="http://schemas.microsoft.com/office/drawing/2010/main" val="0"/>
              </a:ext>
            </a:extLst>
          </a:blip>
          <a:srcRect/>
          <a:stretch>
            <a:fillRect/>
          </a:stretch>
        </p:blipFill>
        <p:spPr bwMode="auto">
          <a:xfrm>
            <a:off x="1" y="-1"/>
            <a:ext cx="10693402" cy="75612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801458" y="681945"/>
            <a:ext cx="9090487" cy="17598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01457" y="2609831"/>
            <a:ext cx="9090488" cy="37752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734893" y="6486585"/>
            <a:ext cx="2406015" cy="402567"/>
          </a:xfrm>
          <a:prstGeom prst="rect">
            <a:avLst/>
          </a:prstGeom>
        </p:spPr>
        <p:txBody>
          <a:bodyPr vert="horz" lIns="91440" tIns="45720" rIns="91440" bIns="45720" rtlCol="0" anchor="ctr"/>
          <a:lstStyle>
            <a:lvl1pPr algn="r">
              <a:defRPr sz="1103">
                <a:solidFill>
                  <a:schemeClr val="tx1"/>
                </a:solidFill>
              </a:defRPr>
            </a:lvl1pPr>
          </a:lstStyle>
          <a:p>
            <a:endParaRPr lang="en-US" dirty="0"/>
          </a:p>
        </p:txBody>
      </p:sp>
      <p:sp>
        <p:nvSpPr>
          <p:cNvPr id="5" name="Footer Placeholder 4"/>
          <p:cNvSpPr>
            <a:spLocks noGrp="1"/>
          </p:cNvSpPr>
          <p:nvPr>
            <p:ph type="ftr" sz="quarter" idx="3"/>
          </p:nvPr>
        </p:nvSpPr>
        <p:spPr>
          <a:xfrm>
            <a:off x="801457" y="6486585"/>
            <a:ext cx="5852678" cy="402567"/>
          </a:xfrm>
          <a:prstGeom prst="rect">
            <a:avLst/>
          </a:prstGeom>
        </p:spPr>
        <p:txBody>
          <a:bodyPr vert="horz" lIns="91440" tIns="45720" rIns="91440" bIns="45720" rtlCol="0" anchor="ctr"/>
          <a:lstStyle>
            <a:lvl1pPr algn="l">
              <a:defRPr sz="1103">
                <a:solidFill>
                  <a:schemeClr val="tx1"/>
                </a:solidFill>
              </a:defRPr>
            </a:lvl1pPr>
          </a:lstStyle>
          <a:p>
            <a:endParaRPr lang="en-US" dirty="0"/>
          </a:p>
        </p:txBody>
      </p:sp>
      <p:sp>
        <p:nvSpPr>
          <p:cNvPr id="6" name="Slide Number Placeholder 5"/>
          <p:cNvSpPr>
            <a:spLocks noGrp="1"/>
          </p:cNvSpPr>
          <p:nvPr>
            <p:ph type="sldNum" sz="quarter" idx="4"/>
          </p:nvPr>
        </p:nvSpPr>
        <p:spPr>
          <a:xfrm>
            <a:off x="9221665" y="6486585"/>
            <a:ext cx="670280" cy="402567"/>
          </a:xfrm>
          <a:prstGeom prst="rect">
            <a:avLst/>
          </a:prstGeom>
        </p:spPr>
        <p:txBody>
          <a:bodyPr vert="horz" lIns="91440" tIns="45720" rIns="91440" bIns="45720" rtlCol="0" anchor="ctr"/>
          <a:lstStyle>
            <a:lvl1pPr algn="r">
              <a:defRPr sz="1103">
                <a:solidFill>
                  <a:schemeClr val="tx1"/>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394005998"/>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51" r:id="rId19"/>
    <p:sldLayoutId id="2147483818" r:id="rId20"/>
    <p:sldLayoutId id="2147483819" r:id="rId21"/>
    <p:sldLayoutId id="2147483820" r:id="rId22"/>
    <p:sldLayoutId id="2147483821" r:id="rId23"/>
    <p:sldLayoutId id="2147483822" r:id="rId24"/>
    <p:sldLayoutId id="2147483824" r:id="rId25"/>
    <p:sldLayoutId id="2147483825" r:id="rId26"/>
    <p:sldLayoutId id="2147483826" r:id="rId27"/>
    <p:sldLayoutId id="2147483855" r:id="rId28"/>
  </p:sldLayoutIdLst>
  <p:hf hdr="0" ftr="0" dt="0"/>
  <p:txStyles>
    <p:titleStyle>
      <a:lvl1pPr algn="ctr" defTabSz="1008126" rtl="0" eaLnBrk="1" latinLnBrk="0" hangingPunct="1">
        <a:lnSpc>
          <a:spcPct val="90000"/>
        </a:lnSpc>
        <a:spcBef>
          <a:spcPct val="0"/>
        </a:spcBef>
        <a:buNone/>
        <a:defRPr sz="3969" kern="1200" cap="all" baseline="0">
          <a:solidFill>
            <a:schemeClr val="tx1"/>
          </a:solidFill>
          <a:effectLst/>
          <a:latin typeface="+mj-lt"/>
          <a:ea typeface="+mj-ea"/>
          <a:cs typeface="+mj-cs"/>
        </a:defRPr>
      </a:lvl1pPr>
    </p:titleStyle>
    <p:bodyStyle>
      <a:lvl1pPr marL="252032" indent="-252032" algn="l" defTabSz="1008126" rtl="0" eaLnBrk="1" latinLnBrk="0" hangingPunct="1">
        <a:lnSpc>
          <a:spcPct val="120000"/>
        </a:lnSpc>
        <a:spcBef>
          <a:spcPts val="1103"/>
        </a:spcBef>
        <a:buClr>
          <a:schemeClr val="tx1"/>
        </a:buClr>
        <a:buFont typeface="Arial" panose="020B0604020202020204" pitchFamily="34" charset="0"/>
        <a:buChar char="•"/>
        <a:defRPr sz="2205" kern="1200" cap="all" baseline="0">
          <a:solidFill>
            <a:schemeClr val="tx1"/>
          </a:solidFill>
          <a:effectLst/>
          <a:latin typeface="+mn-lt"/>
          <a:ea typeface="+mn-ea"/>
          <a:cs typeface="+mn-cs"/>
        </a:defRPr>
      </a:lvl1pPr>
      <a:lvl2pPr marL="756095" indent="-252032" algn="l" defTabSz="1008126" rtl="0" eaLnBrk="1" latinLnBrk="0" hangingPunct="1">
        <a:lnSpc>
          <a:spcPct val="120000"/>
        </a:lnSpc>
        <a:spcBef>
          <a:spcPts val="551"/>
        </a:spcBef>
        <a:buClr>
          <a:schemeClr val="tx1"/>
        </a:buClr>
        <a:buFont typeface="Arial" panose="020B0604020202020204" pitchFamily="34" charset="0"/>
        <a:buChar char="•"/>
        <a:defRPr sz="1985" kern="1200" cap="all" baseline="0">
          <a:solidFill>
            <a:schemeClr val="tx1"/>
          </a:solidFill>
          <a:effectLst/>
          <a:latin typeface="+mn-lt"/>
          <a:ea typeface="+mn-ea"/>
          <a:cs typeface="+mn-cs"/>
        </a:defRPr>
      </a:lvl2pPr>
      <a:lvl3pPr marL="1260158" indent="-252032" algn="l" defTabSz="1008126" rtl="0" eaLnBrk="1" latinLnBrk="0" hangingPunct="1">
        <a:lnSpc>
          <a:spcPct val="120000"/>
        </a:lnSpc>
        <a:spcBef>
          <a:spcPts val="551"/>
        </a:spcBef>
        <a:buClr>
          <a:schemeClr val="tx1"/>
        </a:buClr>
        <a:buFont typeface="Arial" panose="020B0604020202020204" pitchFamily="34" charset="0"/>
        <a:buChar char="•"/>
        <a:defRPr sz="1764" kern="1200" cap="all" baseline="0">
          <a:solidFill>
            <a:schemeClr val="tx1"/>
          </a:solidFill>
          <a:effectLst/>
          <a:latin typeface="+mn-lt"/>
          <a:ea typeface="+mn-ea"/>
          <a:cs typeface="+mn-cs"/>
        </a:defRPr>
      </a:lvl3pPr>
      <a:lvl4pPr marL="1764221"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4pPr>
      <a:lvl5pPr marL="2268284"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5pPr>
      <a:lvl6pPr marL="2772347"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6pPr>
      <a:lvl7pPr marL="3276410"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7pPr>
      <a:lvl8pPr marL="3780473"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8pPr>
      <a:lvl9pPr marL="4284536"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9pPr>
    </p:bodyStyle>
    <p:otherStyle>
      <a:defPPr>
        <a:defRPr lang="en-US"/>
      </a:defPPr>
      <a:lvl1pPr marL="0" algn="l" defTabSz="1008126" rtl="0" eaLnBrk="1" latinLnBrk="0" hangingPunct="1">
        <a:defRPr sz="1985" kern="1200">
          <a:solidFill>
            <a:schemeClr val="tx1"/>
          </a:solidFill>
          <a:latin typeface="+mn-lt"/>
          <a:ea typeface="+mn-ea"/>
          <a:cs typeface="+mn-cs"/>
        </a:defRPr>
      </a:lvl1pPr>
      <a:lvl2pPr marL="504063" algn="l" defTabSz="1008126" rtl="0" eaLnBrk="1" latinLnBrk="0" hangingPunct="1">
        <a:defRPr sz="1985" kern="1200">
          <a:solidFill>
            <a:schemeClr val="tx1"/>
          </a:solidFill>
          <a:latin typeface="+mn-lt"/>
          <a:ea typeface="+mn-ea"/>
          <a:cs typeface="+mn-cs"/>
        </a:defRPr>
      </a:lvl2pPr>
      <a:lvl3pPr marL="1008126" algn="l" defTabSz="1008126" rtl="0" eaLnBrk="1" latinLnBrk="0" hangingPunct="1">
        <a:defRPr sz="1985" kern="1200">
          <a:solidFill>
            <a:schemeClr val="tx1"/>
          </a:solidFill>
          <a:latin typeface="+mn-lt"/>
          <a:ea typeface="+mn-ea"/>
          <a:cs typeface="+mn-cs"/>
        </a:defRPr>
      </a:lvl3pPr>
      <a:lvl4pPr marL="1512189" algn="l" defTabSz="1008126" rtl="0" eaLnBrk="1" latinLnBrk="0" hangingPunct="1">
        <a:defRPr sz="1985" kern="1200">
          <a:solidFill>
            <a:schemeClr val="tx1"/>
          </a:solidFill>
          <a:latin typeface="+mn-lt"/>
          <a:ea typeface="+mn-ea"/>
          <a:cs typeface="+mn-cs"/>
        </a:defRPr>
      </a:lvl4pPr>
      <a:lvl5pPr marL="2016252" algn="l" defTabSz="1008126" rtl="0" eaLnBrk="1" latinLnBrk="0" hangingPunct="1">
        <a:defRPr sz="1985" kern="1200">
          <a:solidFill>
            <a:schemeClr val="tx1"/>
          </a:solidFill>
          <a:latin typeface="+mn-lt"/>
          <a:ea typeface="+mn-ea"/>
          <a:cs typeface="+mn-cs"/>
        </a:defRPr>
      </a:lvl5pPr>
      <a:lvl6pPr marL="2520315" algn="l" defTabSz="1008126" rtl="0" eaLnBrk="1" latinLnBrk="0" hangingPunct="1">
        <a:defRPr sz="1985" kern="1200">
          <a:solidFill>
            <a:schemeClr val="tx1"/>
          </a:solidFill>
          <a:latin typeface="+mn-lt"/>
          <a:ea typeface="+mn-ea"/>
          <a:cs typeface="+mn-cs"/>
        </a:defRPr>
      </a:lvl6pPr>
      <a:lvl7pPr marL="3024378" algn="l" defTabSz="1008126" rtl="0" eaLnBrk="1" latinLnBrk="0" hangingPunct="1">
        <a:defRPr sz="1985" kern="1200">
          <a:solidFill>
            <a:schemeClr val="tx1"/>
          </a:solidFill>
          <a:latin typeface="+mn-lt"/>
          <a:ea typeface="+mn-ea"/>
          <a:cs typeface="+mn-cs"/>
        </a:defRPr>
      </a:lvl7pPr>
      <a:lvl8pPr marL="3528441" algn="l" defTabSz="1008126" rtl="0" eaLnBrk="1" latinLnBrk="0" hangingPunct="1">
        <a:defRPr sz="1985" kern="1200">
          <a:solidFill>
            <a:schemeClr val="tx1"/>
          </a:solidFill>
          <a:latin typeface="+mn-lt"/>
          <a:ea typeface="+mn-ea"/>
          <a:cs typeface="+mn-cs"/>
        </a:defRPr>
      </a:lvl8pPr>
      <a:lvl9pPr marL="4032504" algn="l" defTabSz="1008126" rtl="0" eaLnBrk="1" latinLnBrk="0" hangingPunct="1">
        <a:defRPr sz="198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4" userDrawn="1">
          <p15:clr>
            <a:srgbClr val="F26B43"/>
          </p15:clr>
        </p15:guide>
        <p15:guide id="2" pos="6452" userDrawn="1">
          <p15:clr>
            <a:srgbClr val="F26B43"/>
          </p15:clr>
        </p15:guide>
        <p15:guide id="3" orient="horz" pos="1021" userDrawn="1">
          <p15:clr>
            <a:srgbClr val="F26B43"/>
          </p15:clr>
        </p15:guide>
        <p15:guide id="4" pos="3323" userDrawn="1">
          <p15:clr>
            <a:srgbClr val="F26B43"/>
          </p15:clr>
        </p15:guide>
        <p15:guide id="5" pos="3413" userDrawn="1">
          <p15:clr>
            <a:srgbClr val="F26B43"/>
          </p15:clr>
        </p15:guide>
        <p15:guide id="6" pos="692" userDrawn="1">
          <p15:clr>
            <a:srgbClr val="F26B43"/>
          </p15:clr>
        </p15:guide>
        <p15:guide id="7" pos="3822" userDrawn="1">
          <p15:clr>
            <a:srgbClr val="F26B43"/>
          </p15:clr>
        </p15:guide>
        <p15:guide id="8" orient="horz" pos="1248" userDrawn="1">
          <p15:clr>
            <a:srgbClr val="F26B43"/>
          </p15:clr>
        </p15:guide>
        <p15:guide id="9" orient="horz" pos="415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hyperlink" Target="https://www.emeraldgrouppublishing.com/support/training.htm" TargetMode="External"/><Relationship Id="rId4" Type="http://schemas.openxmlformats.org/officeDocument/2006/relationships/hyperlink" Target="http://emeraldgrouppublishing.com/support/training.ht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hyperlink" Target="https://www.emerald.com/insigh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hyperlink" Target="http://www.pressreader.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18.xml"/><Relationship Id="rId5" Type="http://schemas.openxmlformats.org/officeDocument/2006/relationships/image" Target="../media/image26.png"/><Relationship Id="rId4" Type="http://schemas.openxmlformats.org/officeDocument/2006/relationships/hyperlink" Target="https://www.google.co.za/imgres?imgurl=https://www.eko.polimi.it/public/site/images/10151967/SN_logo_cmyk2.png&amp;imgrefurl=https://www.eko.polimi.it/index.php/SIMAI2016/&amp;docid=I04foc2AvKZMyM&amp;tbnid=7tHlPGa9m2v3OM:&amp;vet=1&amp;w=788&amp;h=200&amp;bih=625&amp;biw=1366&amp;ved=2ahUKEwjm16iklvLfAhUM0RoKHelXCTAQxiAoBHoECAEQFQ&amp;iact=c&amp;ictx=1"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18.xml"/><Relationship Id="rId5" Type="http://schemas.openxmlformats.org/officeDocument/2006/relationships/hyperlink" Target="http://link.springer.com/search?package=11643&amp;facet-end-year=2015&amp;facet-start-year=2015&amp;facet-content-type=%22Book%22" TargetMode="External"/><Relationship Id="rId4" Type="http://schemas.openxmlformats.org/officeDocument/2006/relationships/hyperlink" Target="https://link.springer.com/search?package=41169&amp;facet-end-year=2018&amp;facet-start-year=2018&amp;facet-content-type=%22Book%22"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18.xml"/><Relationship Id="rId5" Type="http://schemas.openxmlformats.org/officeDocument/2006/relationships/hyperlink" Target="http://link.springer.com/search?package=11645&amp;facet-end-year=2015&amp;facet-start-year=2015&amp;facet-content-type=%22Book%22" TargetMode="External"/><Relationship Id="rId4" Type="http://schemas.openxmlformats.org/officeDocument/2006/relationships/hyperlink" Target="https://link.springer.com/search?package=11645&amp;facet-end-year=2018&amp;facet-start-year=2018&amp;facet-content-type=%22Book%22"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18.xml"/><Relationship Id="rId5" Type="http://schemas.openxmlformats.org/officeDocument/2006/relationships/hyperlink" Target="http://link.springer.com/search?package=11643&amp;facet-end-year=2015&amp;facet-start-year=2015&amp;facet-content-type=%22Book%22" TargetMode="External"/><Relationship Id="rId4" Type="http://schemas.openxmlformats.org/officeDocument/2006/relationships/hyperlink" Target="https://link.springer.com/search?package=41170&amp;facet-end-year=2018&amp;facet-start-year=2018&amp;facet-content-type=%22Book%22"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18.xml"/><Relationship Id="rId5" Type="http://schemas.openxmlformats.org/officeDocument/2006/relationships/hyperlink" Target="http://link.springer.com/search?package=11649&amp;facet-end-year=2015&amp;facet-start-year=2015&amp;facet-content-type=%22Book%22" TargetMode="External"/><Relationship Id="rId4" Type="http://schemas.openxmlformats.org/officeDocument/2006/relationships/hyperlink" Target="https://link.springer.com/search?package=11649&amp;facet-end-year=2018&amp;facet-start-year=2018&amp;facet-content-type=%22Book%22"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18.xml"/><Relationship Id="rId5" Type="http://schemas.openxmlformats.org/officeDocument/2006/relationships/hyperlink" Target="http://link.springer.com/search?package=12059&amp;facet-end-year=2015&amp;facet-start-year=2015&amp;facet-content-type=%22Book%22" TargetMode="External"/><Relationship Id="rId4" Type="http://schemas.openxmlformats.org/officeDocument/2006/relationships/hyperlink" Target="https://link.springer.com/search?package=12059&amp;facet-end-year=2018&amp;facet-start-year=2018&amp;facet-content-type=%22Book%22"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hyperlink" Target="https://search.ebscohost.com/"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18.xml"/><Relationship Id="rId5" Type="http://schemas.openxmlformats.org/officeDocument/2006/relationships/hyperlink" Target="http://www.sciencedirect.com/" TargetMode="Externa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18.xml"/><Relationship Id="rId4" Type="http://schemas.openxmlformats.org/officeDocument/2006/relationships/hyperlink" Target="https://learning.aaaschool.ac.za/"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xml"/><Relationship Id="rId1" Type="http://schemas.openxmlformats.org/officeDocument/2006/relationships/slideLayout" Target="../slideLayouts/slideLayout18.xml"/><Relationship Id="rId5" Type="http://schemas.openxmlformats.org/officeDocument/2006/relationships/image" Target="../media/image32.png"/><Relationship Id="rId4" Type="http://schemas.openxmlformats.org/officeDocument/2006/relationships/hyperlink" Target="https://learning.aaaschool.ac.za/"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6.xml"/><Relationship Id="rId1" Type="http://schemas.openxmlformats.org/officeDocument/2006/relationships/slideLayout" Target="../slideLayouts/slideLayout18.xml"/><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s://connect.ebsco.com/s/global-search/EBSCO%20mobile?language=en_US"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hyperlink" Target="https://connect.ebsco.com/s/article/How-to-Create-and-Manage-a-My-EBSCOhost-Account?language=en_US" TargetMode="External"/><Relationship Id="rId5" Type="http://schemas.openxmlformats.org/officeDocument/2006/relationships/hyperlink" Target="https://connect.ebsco.com/s/article/Basic-Searching-on-EBSCOhost-Tutorial?language=en_US"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hyperlink" Target="http://www.emerald.com/insight)&#160;selec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1994"/>
            <a:ext cx="10693400" cy="7561263"/>
          </a:xfrm>
          <a:prstGeom prst="rect">
            <a:avLst/>
          </a:prstGeom>
        </p:spPr>
      </p:pic>
      <p:sp>
        <p:nvSpPr>
          <p:cNvPr id="6" name="Title 5">
            <a:extLst>
              <a:ext uri="{FF2B5EF4-FFF2-40B4-BE49-F238E27FC236}">
                <a16:creationId xmlns:a16="http://schemas.microsoft.com/office/drawing/2014/main" id="{B955ADEA-77D9-49E5-B4ED-310DA62FB70F}"/>
              </a:ext>
            </a:extLst>
          </p:cNvPr>
          <p:cNvSpPr>
            <a:spLocks noGrp="1"/>
          </p:cNvSpPr>
          <p:nvPr>
            <p:ph type="ctrTitle"/>
          </p:nvPr>
        </p:nvSpPr>
        <p:spPr>
          <a:xfrm>
            <a:off x="2903321" y="3357435"/>
            <a:ext cx="6979883" cy="1733472"/>
          </a:xfrm>
        </p:spPr>
        <p:txBody>
          <a:bodyPr>
            <a:normAutofit fontScale="90000"/>
          </a:bodyPr>
          <a:lstStyle/>
          <a:p>
            <a:br>
              <a:rPr lang="en-GB" dirty="0"/>
            </a:br>
            <a:br>
              <a:rPr lang="en-GB" dirty="0"/>
            </a:br>
            <a:br>
              <a:rPr lang="en-GB" dirty="0"/>
            </a:br>
            <a:br>
              <a:rPr lang="en-GB" dirty="0"/>
            </a:br>
            <a:br>
              <a:rPr lang="en-GB" dirty="0"/>
            </a:br>
            <a:br>
              <a:rPr lang="en-GB" dirty="0"/>
            </a:br>
            <a:r>
              <a:rPr lang="en-ZA" sz="4000" b="1" cap="none" dirty="0">
                <a:solidFill>
                  <a:srgbClr val="120B6F"/>
                </a:solidFill>
                <a:latin typeface="Calibri" panose="020F0502020204030204" pitchFamily="34" charset="0"/>
                <a:ea typeface="Calibri" charset="0"/>
                <a:cs typeface="Calibri" charset="0"/>
              </a:rPr>
              <a:t>AAA School of Advertising</a:t>
            </a:r>
            <a:br>
              <a:rPr lang="en-ZA" sz="4000" b="1" cap="none" dirty="0">
                <a:solidFill>
                  <a:srgbClr val="120B6F"/>
                </a:solidFill>
                <a:latin typeface="Calibri" panose="020F0502020204030204" pitchFamily="34" charset="0"/>
                <a:ea typeface="Calibri" charset="0"/>
                <a:cs typeface="Calibri" charset="0"/>
              </a:rPr>
            </a:br>
            <a:br>
              <a:rPr lang="en-ZA" sz="4000" b="1" cap="none" dirty="0">
                <a:solidFill>
                  <a:srgbClr val="120B6F"/>
                </a:solidFill>
                <a:latin typeface="Calibri" panose="020F0502020204030204" pitchFamily="34" charset="0"/>
                <a:ea typeface="Calibri" charset="0"/>
                <a:cs typeface="Calibri" charset="0"/>
              </a:rPr>
            </a:br>
            <a:r>
              <a:rPr lang="en-GB" sz="4000" b="1" dirty="0">
                <a:latin typeface="Calibri" panose="020F0502020204030204" pitchFamily="34" charset="0"/>
              </a:rPr>
              <a:t>DIGITAL LIBRARY</a:t>
            </a:r>
            <a:br>
              <a:rPr lang="en-GB" sz="4000" b="1" dirty="0">
                <a:latin typeface="Calibri" panose="020F0502020204030204" pitchFamily="34" charset="0"/>
              </a:rPr>
            </a:br>
            <a:br>
              <a:rPr lang="en-GB" sz="4000" b="1" dirty="0">
                <a:latin typeface="Calibri" panose="020F0502020204030204" pitchFamily="34" charset="0"/>
              </a:rPr>
            </a:br>
            <a:r>
              <a:rPr lang="en-GB" sz="4000" b="1" dirty="0">
                <a:latin typeface="Calibri" panose="020F0502020204030204" pitchFamily="34" charset="0"/>
              </a:rPr>
              <a:t>USER GUIDE  2023</a:t>
            </a:r>
            <a:br>
              <a:rPr lang="en-GB" sz="4000" dirty="0">
                <a:latin typeface="Calibri" panose="020F0502020204030204" pitchFamily="34" charset="0"/>
              </a:rPr>
            </a:br>
            <a:br>
              <a:rPr lang="en-GB" dirty="0">
                <a:latin typeface="Calibri" panose="020F0502020204030204" pitchFamily="34" charset="0"/>
              </a:rPr>
            </a:br>
            <a:br>
              <a:rPr lang="en-GB" dirty="0">
                <a:latin typeface="Calibri" panose="020F0502020204030204" pitchFamily="34" charset="0"/>
              </a:rPr>
            </a:br>
            <a:endParaRPr lang="en-GB" dirty="0">
              <a:latin typeface="Calibri" panose="020F0502020204030204" pitchFamily="34" charset="0"/>
            </a:endParaRPr>
          </a:p>
        </p:txBody>
      </p:sp>
      <p:sp>
        <p:nvSpPr>
          <p:cNvPr id="7" name="Subtitle 6">
            <a:extLst>
              <a:ext uri="{FF2B5EF4-FFF2-40B4-BE49-F238E27FC236}">
                <a16:creationId xmlns:a16="http://schemas.microsoft.com/office/drawing/2014/main" id="{5C0EFF3D-AE9C-4272-AC97-73D9134775F3}"/>
              </a:ext>
            </a:extLst>
          </p:cNvPr>
          <p:cNvSpPr>
            <a:spLocks noGrp="1"/>
          </p:cNvSpPr>
          <p:nvPr>
            <p:ph type="subTitle" idx="1"/>
          </p:nvPr>
        </p:nvSpPr>
        <p:spPr>
          <a:xfrm>
            <a:off x="766835" y="4945271"/>
            <a:ext cx="3979179" cy="291271"/>
          </a:xfrm>
        </p:spPr>
        <p:txBody>
          <a:bodyPr/>
          <a:lstStyle/>
          <a:p>
            <a:r>
              <a:rPr lang="en-GB" sz="2400" dirty="0">
                <a:latin typeface="Calibri" panose="020F0502020204030204" pitchFamily="34" charset="0"/>
              </a:rPr>
              <a:t>Access Methods</a:t>
            </a:r>
          </a:p>
          <a:p>
            <a:r>
              <a:rPr lang="en-GB" sz="2400" dirty="0">
                <a:latin typeface="Calibri" panose="020F0502020204030204" pitchFamily="34" charset="0"/>
              </a:rPr>
              <a:t>At Campus/Remote Access</a:t>
            </a:r>
          </a:p>
        </p:txBody>
      </p:sp>
    </p:spTree>
    <p:extLst>
      <p:ext uri="{BB962C8B-B14F-4D97-AF65-F5344CB8AC3E}">
        <p14:creationId xmlns:p14="http://schemas.microsoft.com/office/powerpoint/2010/main" val="3004840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09" y="-459589"/>
            <a:ext cx="10693400" cy="8020852"/>
          </a:xfrm>
          <a:prstGeom prst="rect">
            <a:avLst/>
          </a:prstGeom>
        </p:spPr>
      </p:pic>
      <p:sp>
        <p:nvSpPr>
          <p:cNvPr id="3" name="Title 1"/>
          <p:cNvSpPr txBox="1">
            <a:spLocks/>
          </p:cNvSpPr>
          <p:nvPr/>
        </p:nvSpPr>
        <p:spPr>
          <a:xfrm>
            <a:off x="2634488" y="1229408"/>
            <a:ext cx="5372405" cy="912593"/>
          </a:xfrm>
          <a:prstGeom prst="rect">
            <a:avLst/>
          </a:prstGeom>
        </p:spPr>
        <p:txBody>
          <a:bodyPr vert="horz" lIns="91440" tIns="45720" rIns="91440" bIns="45720" rtlCol="0" anchor="ctr">
            <a:normAutofit/>
          </a:bodyPr>
          <a:lstStyle>
            <a:lvl1pPr algn="ctr" defTabSz="1008126" rtl="0" eaLnBrk="1" latinLnBrk="0" hangingPunct="1">
              <a:lnSpc>
                <a:spcPct val="100000"/>
              </a:lnSpc>
              <a:spcBef>
                <a:spcPct val="0"/>
              </a:spcBef>
              <a:buNone/>
              <a:defRPr sz="3969" kern="1200" cap="all" baseline="0">
                <a:solidFill>
                  <a:schemeClr val="tx1"/>
                </a:solidFill>
                <a:effectLst/>
                <a:latin typeface="+mj-lt"/>
                <a:ea typeface="+mj-ea"/>
                <a:cs typeface="+mj-cs"/>
              </a:defRPr>
            </a:lvl1pPr>
          </a:lstStyle>
          <a:p>
            <a:r>
              <a:rPr lang="en-ZA" sz="3600" cap="none" dirty="0">
                <a:latin typeface="Calibri" panose="020F0502020204030204" pitchFamily="34" charset="0"/>
              </a:rPr>
              <a:t>Instructions for OAN Use</a:t>
            </a:r>
          </a:p>
        </p:txBody>
      </p:sp>
      <p:sp>
        <p:nvSpPr>
          <p:cNvPr id="5" name="Subtitle 2"/>
          <p:cNvSpPr txBox="1">
            <a:spLocks/>
          </p:cNvSpPr>
          <p:nvPr/>
        </p:nvSpPr>
        <p:spPr>
          <a:xfrm>
            <a:off x="970068" y="2193294"/>
            <a:ext cx="9345184" cy="2811473"/>
          </a:xfrm>
          <a:prstGeom prst="rect">
            <a:avLst/>
          </a:prstGeom>
        </p:spPr>
        <p:txBody>
          <a:bodyPr/>
          <a:lstStyle>
            <a:lvl1pPr marL="252032" indent="-252032" algn="l" defTabSz="1008126" rtl="0" eaLnBrk="1" latinLnBrk="0" hangingPunct="1">
              <a:lnSpc>
                <a:spcPct val="120000"/>
              </a:lnSpc>
              <a:spcBef>
                <a:spcPts val="1103"/>
              </a:spcBef>
              <a:buClr>
                <a:schemeClr val="tx1"/>
              </a:buClr>
              <a:buFont typeface="Arial" panose="020B0604020202020204" pitchFamily="34" charset="0"/>
              <a:buChar char="•"/>
              <a:defRPr sz="2205" kern="1200" cap="all" baseline="0">
                <a:solidFill>
                  <a:schemeClr val="tx1"/>
                </a:solidFill>
                <a:effectLst/>
                <a:latin typeface="+mn-lt"/>
                <a:ea typeface="+mn-ea"/>
                <a:cs typeface="+mn-cs"/>
              </a:defRPr>
            </a:lvl1pPr>
            <a:lvl2pPr marL="756095" indent="-252032" algn="l" defTabSz="1008126" rtl="0" eaLnBrk="1" latinLnBrk="0" hangingPunct="1">
              <a:lnSpc>
                <a:spcPct val="120000"/>
              </a:lnSpc>
              <a:spcBef>
                <a:spcPts val="551"/>
              </a:spcBef>
              <a:buClr>
                <a:schemeClr val="tx1"/>
              </a:buClr>
              <a:buFont typeface="Arial" panose="020B0604020202020204" pitchFamily="34" charset="0"/>
              <a:buChar char="•"/>
              <a:defRPr sz="1985" kern="1200" cap="all" baseline="0">
                <a:solidFill>
                  <a:schemeClr val="tx1"/>
                </a:solidFill>
                <a:effectLst/>
                <a:latin typeface="+mn-lt"/>
                <a:ea typeface="+mn-ea"/>
                <a:cs typeface="+mn-cs"/>
              </a:defRPr>
            </a:lvl2pPr>
            <a:lvl3pPr marL="1260158" indent="-252032" algn="l" defTabSz="1008126" rtl="0" eaLnBrk="1" latinLnBrk="0" hangingPunct="1">
              <a:lnSpc>
                <a:spcPct val="120000"/>
              </a:lnSpc>
              <a:spcBef>
                <a:spcPts val="551"/>
              </a:spcBef>
              <a:buClr>
                <a:schemeClr val="tx1"/>
              </a:buClr>
              <a:buFont typeface="Arial" panose="020B0604020202020204" pitchFamily="34" charset="0"/>
              <a:buChar char="•"/>
              <a:defRPr sz="1764" kern="1200" cap="all" baseline="0">
                <a:solidFill>
                  <a:schemeClr val="tx1"/>
                </a:solidFill>
                <a:effectLst/>
                <a:latin typeface="+mn-lt"/>
                <a:ea typeface="+mn-ea"/>
                <a:cs typeface="+mn-cs"/>
              </a:defRPr>
            </a:lvl3pPr>
            <a:lvl4pPr marL="1764221"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4pPr>
            <a:lvl5pPr marL="2268284"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5pPr>
            <a:lvl6pPr marL="2772347"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6pPr>
            <a:lvl7pPr marL="3276410"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7pPr>
            <a:lvl8pPr marL="3780473"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8pPr>
            <a:lvl9pPr marL="4284536"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9pPr>
          </a:lstStyle>
          <a:p>
            <a:r>
              <a:rPr lang="en-ZA" sz="2400" cap="none" dirty="0">
                <a:latin typeface="Calibri" panose="020F0502020204030204" pitchFamily="34" charset="0"/>
                <a:cs typeface="Calibri" panose="020F0502020204030204" pitchFamily="34" charset="0"/>
              </a:rPr>
              <a:t>You will then receive an e-mail asking you to activate your account:</a:t>
            </a:r>
          </a:p>
          <a:p>
            <a:r>
              <a:rPr lang="en-ZA" sz="2400" cap="none" dirty="0">
                <a:latin typeface="Calibri" panose="020F0502020204030204" pitchFamily="34" charset="0"/>
                <a:cs typeface="Calibri" panose="020F0502020204030204" pitchFamily="34" charset="0"/>
              </a:rPr>
              <a:t>You must click  on the “Login” Link</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524" y="4212679"/>
            <a:ext cx="2727827" cy="2911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5416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09" y="-459589"/>
            <a:ext cx="10693400" cy="8020852"/>
          </a:xfrm>
          <a:prstGeom prst="rect">
            <a:avLst/>
          </a:prstGeom>
        </p:spPr>
      </p:pic>
      <p:sp>
        <p:nvSpPr>
          <p:cNvPr id="3" name="Title 1"/>
          <p:cNvSpPr txBox="1">
            <a:spLocks/>
          </p:cNvSpPr>
          <p:nvPr/>
        </p:nvSpPr>
        <p:spPr>
          <a:xfrm>
            <a:off x="2634488" y="987797"/>
            <a:ext cx="5372405" cy="912593"/>
          </a:xfrm>
          <a:prstGeom prst="rect">
            <a:avLst/>
          </a:prstGeom>
        </p:spPr>
        <p:txBody>
          <a:bodyPr vert="horz" lIns="91440" tIns="45720" rIns="91440" bIns="45720" rtlCol="0" anchor="ctr">
            <a:normAutofit/>
          </a:bodyPr>
          <a:lstStyle>
            <a:lvl1pPr algn="ctr" defTabSz="1008126" rtl="0" eaLnBrk="1" latinLnBrk="0" hangingPunct="1">
              <a:lnSpc>
                <a:spcPct val="100000"/>
              </a:lnSpc>
              <a:spcBef>
                <a:spcPct val="0"/>
              </a:spcBef>
              <a:buNone/>
              <a:defRPr sz="3969" kern="1200" cap="all" baseline="0">
                <a:solidFill>
                  <a:schemeClr val="tx1"/>
                </a:solidFill>
                <a:effectLst/>
                <a:latin typeface="+mj-lt"/>
                <a:ea typeface="+mj-ea"/>
                <a:cs typeface="+mj-cs"/>
              </a:defRPr>
            </a:lvl1pPr>
          </a:lstStyle>
          <a:p>
            <a:r>
              <a:rPr lang="en-ZA" sz="3600" cap="none" dirty="0">
                <a:latin typeface="Calibri" panose="020F0502020204030204" pitchFamily="34" charset="0"/>
              </a:rPr>
              <a:t>Instructions for OAN Use</a:t>
            </a:r>
          </a:p>
        </p:txBody>
      </p:sp>
      <p:sp>
        <p:nvSpPr>
          <p:cNvPr id="5" name="Subtitle 2"/>
          <p:cNvSpPr txBox="1">
            <a:spLocks/>
          </p:cNvSpPr>
          <p:nvPr/>
        </p:nvSpPr>
        <p:spPr>
          <a:xfrm>
            <a:off x="868405" y="2215885"/>
            <a:ext cx="9374839" cy="1110088"/>
          </a:xfrm>
          <a:prstGeom prst="rect">
            <a:avLst/>
          </a:prstGeom>
        </p:spPr>
        <p:txBody>
          <a:bodyPr/>
          <a:lstStyle>
            <a:lvl1pPr marL="252032" indent="-252032" algn="l" defTabSz="1008126" rtl="0" eaLnBrk="1" latinLnBrk="0" hangingPunct="1">
              <a:lnSpc>
                <a:spcPct val="120000"/>
              </a:lnSpc>
              <a:spcBef>
                <a:spcPts val="1103"/>
              </a:spcBef>
              <a:buClr>
                <a:schemeClr val="tx1"/>
              </a:buClr>
              <a:buFont typeface="Arial" panose="020B0604020202020204" pitchFamily="34" charset="0"/>
              <a:buChar char="•"/>
              <a:defRPr sz="2205" kern="1200" cap="all" baseline="0">
                <a:solidFill>
                  <a:schemeClr val="tx1"/>
                </a:solidFill>
                <a:effectLst/>
                <a:latin typeface="+mn-lt"/>
                <a:ea typeface="+mn-ea"/>
                <a:cs typeface="+mn-cs"/>
              </a:defRPr>
            </a:lvl1pPr>
            <a:lvl2pPr marL="756095" indent="-252032" algn="l" defTabSz="1008126" rtl="0" eaLnBrk="1" latinLnBrk="0" hangingPunct="1">
              <a:lnSpc>
                <a:spcPct val="120000"/>
              </a:lnSpc>
              <a:spcBef>
                <a:spcPts val="551"/>
              </a:spcBef>
              <a:buClr>
                <a:schemeClr val="tx1"/>
              </a:buClr>
              <a:buFont typeface="Arial" panose="020B0604020202020204" pitchFamily="34" charset="0"/>
              <a:buChar char="•"/>
              <a:defRPr sz="1985" kern="1200" cap="all" baseline="0">
                <a:solidFill>
                  <a:schemeClr val="tx1"/>
                </a:solidFill>
                <a:effectLst/>
                <a:latin typeface="+mn-lt"/>
                <a:ea typeface="+mn-ea"/>
                <a:cs typeface="+mn-cs"/>
              </a:defRPr>
            </a:lvl2pPr>
            <a:lvl3pPr marL="1260158" indent="-252032" algn="l" defTabSz="1008126" rtl="0" eaLnBrk="1" latinLnBrk="0" hangingPunct="1">
              <a:lnSpc>
                <a:spcPct val="120000"/>
              </a:lnSpc>
              <a:spcBef>
                <a:spcPts val="551"/>
              </a:spcBef>
              <a:buClr>
                <a:schemeClr val="tx1"/>
              </a:buClr>
              <a:buFont typeface="Arial" panose="020B0604020202020204" pitchFamily="34" charset="0"/>
              <a:buChar char="•"/>
              <a:defRPr sz="1764" kern="1200" cap="all" baseline="0">
                <a:solidFill>
                  <a:schemeClr val="tx1"/>
                </a:solidFill>
                <a:effectLst/>
                <a:latin typeface="+mn-lt"/>
                <a:ea typeface="+mn-ea"/>
                <a:cs typeface="+mn-cs"/>
              </a:defRPr>
            </a:lvl3pPr>
            <a:lvl4pPr marL="1764221"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4pPr>
            <a:lvl5pPr marL="2268284"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5pPr>
            <a:lvl6pPr marL="2772347"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6pPr>
            <a:lvl7pPr marL="3276410"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7pPr>
            <a:lvl8pPr marL="3780473"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8pPr>
            <a:lvl9pPr marL="4284536"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9pPr>
          </a:lstStyle>
          <a:p>
            <a:r>
              <a:rPr lang="en-ZA" sz="2400" cap="none" dirty="0">
                <a:latin typeface="Calibri" panose="020F0502020204030204" pitchFamily="34" charset="0"/>
                <a:cs typeface="Calibri" panose="020F0502020204030204" pitchFamily="34" charset="0"/>
              </a:rPr>
              <a:t>You will then be directed to a welcome page where you  will need to create and confirm your password:</a:t>
            </a:r>
          </a:p>
          <a:p>
            <a:r>
              <a:rPr lang="en-ZA" sz="2400" cap="none" dirty="0">
                <a:latin typeface="Calibri" panose="020F0502020204030204" pitchFamily="34" charset="0"/>
                <a:cs typeface="Calibri" panose="020F0502020204030204" pitchFamily="34" charset="0"/>
              </a:rPr>
              <a:t>After assigning  a password, click "continue"</a:t>
            </a:r>
          </a:p>
          <a:p>
            <a:endParaRPr lang="en-ZA"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4292" y="4212679"/>
            <a:ext cx="7056784" cy="2563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9500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49" y="-454827"/>
            <a:ext cx="10693400" cy="8020852"/>
          </a:xfrm>
          <a:prstGeom prst="rect">
            <a:avLst/>
          </a:prstGeom>
        </p:spPr>
      </p:pic>
      <p:sp>
        <p:nvSpPr>
          <p:cNvPr id="3" name="Title 1"/>
          <p:cNvSpPr txBox="1">
            <a:spLocks/>
          </p:cNvSpPr>
          <p:nvPr/>
        </p:nvSpPr>
        <p:spPr>
          <a:xfrm>
            <a:off x="1060434" y="773112"/>
            <a:ext cx="9182810" cy="991295"/>
          </a:xfrm>
          <a:prstGeom prst="rect">
            <a:avLst/>
          </a:prstGeom>
        </p:spPr>
        <p:txBody>
          <a:bodyPr vert="horz" lIns="91440" tIns="45720" rIns="91440" bIns="45720" rtlCol="0" anchor="ctr">
            <a:normAutofit/>
          </a:bodyPr>
          <a:lstStyle>
            <a:lvl1pPr algn="ctr" defTabSz="1008126" rtl="0" eaLnBrk="1" latinLnBrk="0" hangingPunct="1">
              <a:lnSpc>
                <a:spcPct val="100000"/>
              </a:lnSpc>
              <a:spcBef>
                <a:spcPct val="0"/>
              </a:spcBef>
              <a:buNone/>
              <a:defRPr sz="3969" kern="1200" cap="all" baseline="0">
                <a:solidFill>
                  <a:schemeClr val="tx1"/>
                </a:solidFill>
                <a:effectLst/>
                <a:latin typeface="+mj-lt"/>
                <a:ea typeface="+mj-ea"/>
                <a:cs typeface="+mj-cs"/>
              </a:defRPr>
            </a:lvl1pPr>
          </a:lstStyle>
          <a:p>
            <a:r>
              <a:rPr lang="en-ZA" sz="3600" cap="none" dirty="0">
                <a:latin typeface="Calibri" panose="020F0502020204030204" pitchFamily="34" charset="0"/>
              </a:rPr>
              <a:t>Instructions for OAN Use</a:t>
            </a:r>
          </a:p>
        </p:txBody>
      </p:sp>
      <p:sp>
        <p:nvSpPr>
          <p:cNvPr id="5" name="Subtitle 2"/>
          <p:cNvSpPr txBox="1">
            <a:spLocks/>
          </p:cNvSpPr>
          <p:nvPr/>
        </p:nvSpPr>
        <p:spPr>
          <a:xfrm>
            <a:off x="1071730" y="1764407"/>
            <a:ext cx="8379426" cy="5544616"/>
          </a:xfrm>
          <a:prstGeom prst="rect">
            <a:avLst/>
          </a:prstGeom>
        </p:spPr>
        <p:txBody>
          <a:bodyPr/>
          <a:lstStyle>
            <a:lvl1pPr marL="252032" indent="-252032" algn="l" defTabSz="1008126" rtl="0" eaLnBrk="1" latinLnBrk="0" hangingPunct="1">
              <a:lnSpc>
                <a:spcPct val="120000"/>
              </a:lnSpc>
              <a:spcBef>
                <a:spcPts val="1103"/>
              </a:spcBef>
              <a:buClr>
                <a:schemeClr val="tx1"/>
              </a:buClr>
              <a:buFont typeface="Arial" panose="020B0604020202020204" pitchFamily="34" charset="0"/>
              <a:buChar char="•"/>
              <a:defRPr sz="2205" kern="1200" cap="all" baseline="0">
                <a:solidFill>
                  <a:schemeClr val="tx1"/>
                </a:solidFill>
                <a:effectLst/>
                <a:latin typeface="+mn-lt"/>
                <a:ea typeface="+mn-ea"/>
                <a:cs typeface="+mn-cs"/>
              </a:defRPr>
            </a:lvl1pPr>
            <a:lvl2pPr marL="756095" indent="-252032" algn="l" defTabSz="1008126" rtl="0" eaLnBrk="1" latinLnBrk="0" hangingPunct="1">
              <a:lnSpc>
                <a:spcPct val="120000"/>
              </a:lnSpc>
              <a:spcBef>
                <a:spcPts val="551"/>
              </a:spcBef>
              <a:buClr>
                <a:schemeClr val="tx1"/>
              </a:buClr>
              <a:buFont typeface="Arial" panose="020B0604020202020204" pitchFamily="34" charset="0"/>
              <a:buChar char="•"/>
              <a:defRPr sz="1985" kern="1200" cap="all" baseline="0">
                <a:solidFill>
                  <a:schemeClr val="tx1"/>
                </a:solidFill>
                <a:effectLst/>
                <a:latin typeface="+mn-lt"/>
                <a:ea typeface="+mn-ea"/>
                <a:cs typeface="+mn-cs"/>
              </a:defRPr>
            </a:lvl2pPr>
            <a:lvl3pPr marL="1260158" indent="-252032" algn="l" defTabSz="1008126" rtl="0" eaLnBrk="1" latinLnBrk="0" hangingPunct="1">
              <a:lnSpc>
                <a:spcPct val="120000"/>
              </a:lnSpc>
              <a:spcBef>
                <a:spcPts val="551"/>
              </a:spcBef>
              <a:buClr>
                <a:schemeClr val="tx1"/>
              </a:buClr>
              <a:buFont typeface="Arial" panose="020B0604020202020204" pitchFamily="34" charset="0"/>
              <a:buChar char="•"/>
              <a:defRPr sz="1764" kern="1200" cap="all" baseline="0">
                <a:solidFill>
                  <a:schemeClr val="tx1"/>
                </a:solidFill>
                <a:effectLst/>
                <a:latin typeface="+mn-lt"/>
                <a:ea typeface="+mn-ea"/>
                <a:cs typeface="+mn-cs"/>
              </a:defRPr>
            </a:lvl3pPr>
            <a:lvl4pPr marL="1764221"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4pPr>
            <a:lvl5pPr marL="2268284"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5pPr>
            <a:lvl6pPr marL="2772347"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6pPr>
            <a:lvl7pPr marL="3276410"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7pPr>
            <a:lvl8pPr marL="3780473"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8pPr>
            <a:lvl9pPr marL="4284536"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9pPr>
          </a:lstStyle>
          <a:p>
            <a:r>
              <a:rPr lang="en-ZA" sz="2400" cap="none" dirty="0">
                <a:latin typeface="Calibri" panose="020F0502020204030204" pitchFamily="34" charset="0"/>
              </a:rPr>
              <a:t>You will be taken to the Emerald Insights homepage and be authenticated for access to this  institution’s Emerald subscriptions.</a:t>
            </a:r>
          </a:p>
          <a:p>
            <a:r>
              <a:rPr lang="en-ZA" sz="2400" cap="none" dirty="0">
                <a:latin typeface="Calibri" panose="020F0502020204030204" pitchFamily="34" charset="0"/>
              </a:rPr>
              <a:t> If you click on the 'products' page, you will be able to see to which products we can access.</a:t>
            </a:r>
          </a:p>
          <a:p>
            <a:r>
              <a:rPr lang="en-ZA" sz="2400" cap="none" dirty="0">
                <a:latin typeface="Calibri" panose="020F0502020204030204" pitchFamily="34" charset="0"/>
              </a:rPr>
              <a:t>Alternatively, you can begin searching from the search bar. </a:t>
            </a:r>
          </a:p>
          <a:p>
            <a:r>
              <a:rPr lang="en-ZA" sz="2400" cap="none" dirty="0">
                <a:latin typeface="Calibri" panose="020F0502020204030204" pitchFamily="34" charset="0"/>
              </a:rPr>
              <a:t>Results can be streamlined  to ‘only content </a:t>
            </a:r>
            <a:r>
              <a:rPr lang="en-ZA" sz="2400" cap="none" dirty="0" err="1">
                <a:latin typeface="Calibri" panose="020F0502020204030204" pitchFamily="34" charset="0"/>
              </a:rPr>
              <a:t>i</a:t>
            </a:r>
            <a:r>
              <a:rPr lang="en-ZA" sz="2400" cap="none" dirty="0">
                <a:latin typeface="Calibri" panose="020F0502020204030204" pitchFamily="34" charset="0"/>
              </a:rPr>
              <a:t> have access to’ on the results page itself.</a:t>
            </a:r>
          </a:p>
          <a:p>
            <a:r>
              <a:rPr lang="en-ZA" sz="2400" cap="none" dirty="0">
                <a:latin typeface="Calibri" panose="020F0502020204030204" pitchFamily="34" charset="0"/>
              </a:rPr>
              <a:t>You will be  able to save your searches to your profile, so that you can perform the same searches on your next visit</a:t>
            </a:r>
            <a:r>
              <a:rPr lang="en-ZA" sz="2400" dirty="0">
                <a:latin typeface="Calibri" panose="020F0502020204030204" pitchFamily="34" charset="0"/>
              </a:rPr>
              <a:t>.</a:t>
            </a:r>
          </a:p>
          <a:p>
            <a:endParaRPr lang="en-ZA" dirty="0"/>
          </a:p>
        </p:txBody>
      </p:sp>
    </p:spTree>
    <p:extLst>
      <p:ext uri="{BB962C8B-B14F-4D97-AF65-F5344CB8AC3E}">
        <p14:creationId xmlns:p14="http://schemas.microsoft.com/office/powerpoint/2010/main" val="831952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78" y="-459589"/>
            <a:ext cx="10693400" cy="8020852"/>
          </a:xfrm>
          <a:prstGeom prst="rect">
            <a:avLst/>
          </a:prstGeom>
        </p:spPr>
      </p:pic>
      <p:sp>
        <p:nvSpPr>
          <p:cNvPr id="3" name="Title 1"/>
          <p:cNvSpPr txBox="1">
            <a:spLocks/>
          </p:cNvSpPr>
          <p:nvPr/>
        </p:nvSpPr>
        <p:spPr>
          <a:xfrm>
            <a:off x="1116914" y="919234"/>
            <a:ext cx="8406250" cy="773166"/>
          </a:xfrm>
          <a:prstGeom prst="rect">
            <a:avLst/>
          </a:prstGeom>
        </p:spPr>
        <p:txBody>
          <a:bodyPr vert="horz" lIns="91440" tIns="45720" rIns="91440" bIns="45720" rtlCol="0" anchor="ctr">
            <a:normAutofit/>
          </a:bodyPr>
          <a:lstStyle>
            <a:lvl1pPr algn="ctr" defTabSz="1008126" rtl="0" eaLnBrk="1" latinLnBrk="0" hangingPunct="1">
              <a:lnSpc>
                <a:spcPct val="100000"/>
              </a:lnSpc>
              <a:spcBef>
                <a:spcPct val="0"/>
              </a:spcBef>
              <a:buNone/>
              <a:defRPr sz="3969" kern="1200" cap="all" baseline="0">
                <a:solidFill>
                  <a:schemeClr val="tx1"/>
                </a:solidFill>
                <a:effectLst/>
                <a:latin typeface="+mj-lt"/>
                <a:ea typeface="+mj-ea"/>
                <a:cs typeface="+mj-cs"/>
              </a:defRPr>
            </a:lvl1pPr>
          </a:lstStyle>
          <a:p>
            <a:r>
              <a:rPr lang="en-ZA" sz="3600" cap="none" dirty="0">
                <a:latin typeface="Calibri" panose="020F0502020204030204" pitchFamily="34" charset="0"/>
              </a:rPr>
              <a:t>Emerald Search Details</a:t>
            </a:r>
          </a:p>
        </p:txBody>
      </p:sp>
      <p:sp>
        <p:nvSpPr>
          <p:cNvPr id="5" name="Subtitle 2"/>
          <p:cNvSpPr txBox="1">
            <a:spLocks/>
          </p:cNvSpPr>
          <p:nvPr/>
        </p:nvSpPr>
        <p:spPr>
          <a:xfrm>
            <a:off x="594172" y="2012561"/>
            <a:ext cx="9776394" cy="1624054"/>
          </a:xfrm>
          <a:prstGeom prst="rect">
            <a:avLst/>
          </a:prstGeom>
        </p:spPr>
        <p:txBody>
          <a:bodyPr/>
          <a:lstStyle>
            <a:lvl1pPr marL="252032" indent="-252032" algn="l" defTabSz="1008126" rtl="0" eaLnBrk="1" latinLnBrk="0" hangingPunct="1">
              <a:lnSpc>
                <a:spcPct val="120000"/>
              </a:lnSpc>
              <a:spcBef>
                <a:spcPts val="1103"/>
              </a:spcBef>
              <a:buClr>
                <a:schemeClr val="tx1"/>
              </a:buClr>
              <a:buFont typeface="Arial" panose="020B0604020202020204" pitchFamily="34" charset="0"/>
              <a:buChar char="•"/>
              <a:defRPr sz="2205" kern="1200" cap="all" baseline="0">
                <a:solidFill>
                  <a:schemeClr val="tx1"/>
                </a:solidFill>
                <a:effectLst/>
                <a:latin typeface="+mn-lt"/>
                <a:ea typeface="+mn-ea"/>
                <a:cs typeface="+mn-cs"/>
              </a:defRPr>
            </a:lvl1pPr>
            <a:lvl2pPr marL="756095" indent="-252032" algn="l" defTabSz="1008126" rtl="0" eaLnBrk="1" latinLnBrk="0" hangingPunct="1">
              <a:lnSpc>
                <a:spcPct val="120000"/>
              </a:lnSpc>
              <a:spcBef>
                <a:spcPts val="551"/>
              </a:spcBef>
              <a:buClr>
                <a:schemeClr val="tx1"/>
              </a:buClr>
              <a:buFont typeface="Arial" panose="020B0604020202020204" pitchFamily="34" charset="0"/>
              <a:buChar char="•"/>
              <a:defRPr sz="1985" kern="1200" cap="all" baseline="0">
                <a:solidFill>
                  <a:schemeClr val="tx1"/>
                </a:solidFill>
                <a:effectLst/>
                <a:latin typeface="+mn-lt"/>
                <a:ea typeface="+mn-ea"/>
                <a:cs typeface="+mn-cs"/>
              </a:defRPr>
            </a:lvl2pPr>
            <a:lvl3pPr marL="1260158" indent="-252032" algn="l" defTabSz="1008126" rtl="0" eaLnBrk="1" latinLnBrk="0" hangingPunct="1">
              <a:lnSpc>
                <a:spcPct val="120000"/>
              </a:lnSpc>
              <a:spcBef>
                <a:spcPts val="551"/>
              </a:spcBef>
              <a:buClr>
                <a:schemeClr val="tx1"/>
              </a:buClr>
              <a:buFont typeface="Arial" panose="020B0604020202020204" pitchFamily="34" charset="0"/>
              <a:buChar char="•"/>
              <a:defRPr sz="1764" kern="1200" cap="all" baseline="0">
                <a:solidFill>
                  <a:schemeClr val="tx1"/>
                </a:solidFill>
                <a:effectLst/>
                <a:latin typeface="+mn-lt"/>
                <a:ea typeface="+mn-ea"/>
                <a:cs typeface="+mn-cs"/>
              </a:defRPr>
            </a:lvl3pPr>
            <a:lvl4pPr marL="1764221"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4pPr>
            <a:lvl5pPr marL="2268284"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5pPr>
            <a:lvl6pPr marL="2772347"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6pPr>
            <a:lvl7pPr marL="3276410"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7pPr>
            <a:lvl8pPr marL="3780473"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8pPr>
            <a:lvl9pPr marL="4284536"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9pPr>
          </a:lstStyle>
          <a:p>
            <a:r>
              <a:rPr lang="en-ZA" sz="2400" cap="none" dirty="0">
                <a:latin typeface="Calibri" panose="020F0502020204030204" pitchFamily="34" charset="0"/>
              </a:rPr>
              <a:t>Go to Emerald</a:t>
            </a:r>
            <a:r>
              <a:rPr lang="en-ZA" sz="2400" u="sng" dirty="0">
                <a:latin typeface="Calibri" panose="020F0502020204030204" pitchFamily="34" charset="0"/>
                <a:hlinkClick r:id="rId4"/>
              </a:rPr>
              <a:t> Search Guides </a:t>
            </a:r>
            <a:r>
              <a:rPr lang="en-ZA" sz="2400" cap="none" dirty="0">
                <a:latin typeface="Calibri" panose="020F0502020204030204" pitchFamily="34" charset="0"/>
              </a:rPr>
              <a:t>for more details and information on how to make maximum use of this research platform</a:t>
            </a:r>
            <a:r>
              <a:rPr lang="en-ZA" sz="2400" dirty="0">
                <a:latin typeface="Calibri" panose="020F0502020204030204" pitchFamily="34" charset="0"/>
              </a:rPr>
              <a:t>:</a:t>
            </a:r>
          </a:p>
          <a:p>
            <a:pPr marL="120303"/>
            <a:r>
              <a:rPr lang="en-ZA" sz="2400" cap="none" dirty="0">
                <a:latin typeface="Calibri" panose="020F0502020204030204" pitchFamily="34" charset="0"/>
                <a:hlinkClick r:id="rId5"/>
              </a:rPr>
              <a:t>https://www.emeraldgrouppublishing.com/support/training.htm</a:t>
            </a:r>
            <a:r>
              <a:rPr lang="en-ZA" sz="2400" cap="none" dirty="0">
                <a:latin typeface="Calibri" panose="020F0502020204030204" pitchFamily="34" charset="0"/>
              </a:rPr>
              <a:t> </a:t>
            </a:r>
          </a:p>
          <a:p>
            <a:pPr marL="120303"/>
            <a:endParaRPr lang="en-ZA" dirty="0"/>
          </a:p>
          <a:p>
            <a:pPr marL="120303"/>
            <a:endParaRPr lang="en-ZA" dirty="0"/>
          </a:p>
          <a:p>
            <a:endParaRPr lang="en-ZA" dirty="0"/>
          </a:p>
        </p:txBody>
      </p:sp>
      <p:pic>
        <p:nvPicPr>
          <p:cNvPr id="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8268" y="4140671"/>
            <a:ext cx="7301587" cy="2447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0034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09" y="-459589"/>
            <a:ext cx="10693400" cy="8020852"/>
          </a:xfrm>
          <a:prstGeom prst="rect">
            <a:avLst/>
          </a:prstGeom>
        </p:spPr>
      </p:pic>
      <p:sp>
        <p:nvSpPr>
          <p:cNvPr id="3" name="Title 1"/>
          <p:cNvSpPr txBox="1">
            <a:spLocks/>
          </p:cNvSpPr>
          <p:nvPr/>
        </p:nvSpPr>
        <p:spPr>
          <a:xfrm>
            <a:off x="594172" y="1226733"/>
            <a:ext cx="9505056" cy="1058228"/>
          </a:xfrm>
          <a:prstGeom prst="rect">
            <a:avLst/>
          </a:prstGeom>
        </p:spPr>
        <p:txBody>
          <a:bodyPr vert="horz" lIns="91440" tIns="45720" rIns="91440" bIns="45720" rtlCol="0" anchor="ctr">
            <a:noAutofit/>
          </a:bodyPr>
          <a:lstStyle>
            <a:lvl1pPr algn="ctr" defTabSz="1008126" rtl="0" eaLnBrk="1" latinLnBrk="0" hangingPunct="1">
              <a:lnSpc>
                <a:spcPct val="100000"/>
              </a:lnSpc>
              <a:spcBef>
                <a:spcPct val="0"/>
              </a:spcBef>
              <a:buNone/>
              <a:defRPr sz="3969" kern="1200" cap="all" baseline="0">
                <a:solidFill>
                  <a:schemeClr val="tx1"/>
                </a:solidFill>
                <a:effectLst/>
                <a:latin typeface="+mj-lt"/>
                <a:ea typeface="+mj-ea"/>
                <a:cs typeface="+mj-cs"/>
              </a:defRPr>
            </a:lvl1pPr>
          </a:lstStyle>
          <a:p>
            <a:r>
              <a:rPr lang="en-ZA" sz="3600" cap="none" dirty="0">
                <a:latin typeface="Calibri" panose="020F0502020204030204" pitchFamily="34" charset="0"/>
              </a:rPr>
              <a:t>Navigating Emerald-Fixed IP Address Authentication</a:t>
            </a:r>
          </a:p>
        </p:txBody>
      </p:sp>
      <p:sp>
        <p:nvSpPr>
          <p:cNvPr id="5" name="Subtitle 2"/>
          <p:cNvSpPr txBox="1">
            <a:spLocks/>
          </p:cNvSpPr>
          <p:nvPr/>
        </p:nvSpPr>
        <p:spPr>
          <a:xfrm>
            <a:off x="1002733" y="2329138"/>
            <a:ext cx="8232399" cy="705201"/>
          </a:xfrm>
          <a:prstGeom prst="rect">
            <a:avLst/>
          </a:prstGeom>
        </p:spPr>
        <p:txBody>
          <a:bodyPr/>
          <a:lstStyle>
            <a:lvl1pPr marL="252032" indent="-252032" algn="l" defTabSz="1008126" rtl="0" eaLnBrk="1" latinLnBrk="0" hangingPunct="1">
              <a:lnSpc>
                <a:spcPct val="120000"/>
              </a:lnSpc>
              <a:spcBef>
                <a:spcPts val="1103"/>
              </a:spcBef>
              <a:buClr>
                <a:schemeClr val="tx1"/>
              </a:buClr>
              <a:buFont typeface="Arial" panose="020B0604020202020204" pitchFamily="34" charset="0"/>
              <a:buChar char="•"/>
              <a:defRPr sz="2205" kern="1200" cap="all" baseline="0">
                <a:solidFill>
                  <a:schemeClr val="tx1"/>
                </a:solidFill>
                <a:effectLst/>
                <a:latin typeface="+mn-lt"/>
                <a:ea typeface="+mn-ea"/>
                <a:cs typeface="+mn-cs"/>
              </a:defRPr>
            </a:lvl1pPr>
            <a:lvl2pPr marL="756095" indent="-252032" algn="l" defTabSz="1008126" rtl="0" eaLnBrk="1" latinLnBrk="0" hangingPunct="1">
              <a:lnSpc>
                <a:spcPct val="120000"/>
              </a:lnSpc>
              <a:spcBef>
                <a:spcPts val="551"/>
              </a:spcBef>
              <a:buClr>
                <a:schemeClr val="tx1"/>
              </a:buClr>
              <a:buFont typeface="Arial" panose="020B0604020202020204" pitchFamily="34" charset="0"/>
              <a:buChar char="•"/>
              <a:defRPr sz="1985" kern="1200" cap="all" baseline="0">
                <a:solidFill>
                  <a:schemeClr val="tx1"/>
                </a:solidFill>
                <a:effectLst/>
                <a:latin typeface="+mn-lt"/>
                <a:ea typeface="+mn-ea"/>
                <a:cs typeface="+mn-cs"/>
              </a:defRPr>
            </a:lvl2pPr>
            <a:lvl3pPr marL="1260158" indent="-252032" algn="l" defTabSz="1008126" rtl="0" eaLnBrk="1" latinLnBrk="0" hangingPunct="1">
              <a:lnSpc>
                <a:spcPct val="120000"/>
              </a:lnSpc>
              <a:spcBef>
                <a:spcPts val="551"/>
              </a:spcBef>
              <a:buClr>
                <a:schemeClr val="tx1"/>
              </a:buClr>
              <a:buFont typeface="Arial" panose="020B0604020202020204" pitchFamily="34" charset="0"/>
              <a:buChar char="•"/>
              <a:defRPr sz="1764" kern="1200" cap="all" baseline="0">
                <a:solidFill>
                  <a:schemeClr val="tx1"/>
                </a:solidFill>
                <a:effectLst/>
                <a:latin typeface="+mn-lt"/>
                <a:ea typeface="+mn-ea"/>
                <a:cs typeface="+mn-cs"/>
              </a:defRPr>
            </a:lvl3pPr>
            <a:lvl4pPr marL="1764221"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4pPr>
            <a:lvl5pPr marL="2268284"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5pPr>
            <a:lvl6pPr marL="2772347"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6pPr>
            <a:lvl7pPr marL="3276410"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7pPr>
            <a:lvl8pPr marL="3780473"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8pPr>
            <a:lvl9pPr marL="4284536"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9pPr>
          </a:lstStyle>
          <a:p>
            <a:r>
              <a:rPr lang="en-ZA" sz="2400" cap="none" dirty="0"/>
              <a:t>Log on to: </a:t>
            </a:r>
            <a:r>
              <a:rPr lang="en-ZA" sz="2400" cap="none" dirty="0">
                <a:hlinkClick r:id="rId4"/>
              </a:rPr>
              <a:t>https://www.emerald.com/insight/</a:t>
            </a:r>
            <a:endParaRPr lang="en-ZA" sz="2400" cap="none" dirty="0"/>
          </a:p>
          <a:p>
            <a:endParaRPr lang="en-ZA" dirty="0"/>
          </a:p>
          <a:p>
            <a:endParaRPr lang="en-ZA" dirty="0"/>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0276" y="3280492"/>
            <a:ext cx="7080220" cy="3157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0651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693400" cy="8020852"/>
          </a:xfrm>
          <a:prstGeom prst="rect">
            <a:avLst/>
          </a:prstGeom>
        </p:spPr>
      </p:pic>
      <p:sp>
        <p:nvSpPr>
          <p:cNvPr id="3" name="Title 1"/>
          <p:cNvSpPr txBox="1">
            <a:spLocks/>
          </p:cNvSpPr>
          <p:nvPr/>
        </p:nvSpPr>
        <p:spPr>
          <a:xfrm>
            <a:off x="2760581" y="1409418"/>
            <a:ext cx="5372405" cy="912593"/>
          </a:xfrm>
          <a:prstGeom prst="rect">
            <a:avLst/>
          </a:prstGeom>
        </p:spPr>
        <p:txBody>
          <a:bodyPr vert="horz" lIns="91440" tIns="45720" rIns="91440" bIns="45720" rtlCol="0" anchor="ctr">
            <a:normAutofit/>
          </a:bodyPr>
          <a:lstStyle>
            <a:lvl1pPr algn="ctr" defTabSz="1008126" rtl="0" eaLnBrk="1" latinLnBrk="0" hangingPunct="1">
              <a:lnSpc>
                <a:spcPct val="100000"/>
              </a:lnSpc>
              <a:spcBef>
                <a:spcPct val="0"/>
              </a:spcBef>
              <a:buNone/>
              <a:defRPr sz="3969" kern="1200" cap="all" baseline="0">
                <a:solidFill>
                  <a:schemeClr val="tx1"/>
                </a:solidFill>
                <a:effectLst/>
                <a:latin typeface="+mj-lt"/>
                <a:ea typeface="+mj-ea"/>
                <a:cs typeface="+mj-cs"/>
              </a:defRPr>
            </a:lvl1pPr>
          </a:lstStyle>
          <a:p>
            <a:r>
              <a:rPr lang="en-ZA" sz="3600" cap="none" dirty="0">
                <a:latin typeface="Calibri" panose="020F0502020204030204" pitchFamily="34" charset="0"/>
              </a:rPr>
              <a:t>New User Registration</a:t>
            </a:r>
          </a:p>
        </p:txBody>
      </p:sp>
      <p:sp>
        <p:nvSpPr>
          <p:cNvPr id="5" name="Subtitle 2"/>
          <p:cNvSpPr txBox="1">
            <a:spLocks/>
          </p:cNvSpPr>
          <p:nvPr/>
        </p:nvSpPr>
        <p:spPr>
          <a:xfrm>
            <a:off x="566096" y="2484487"/>
            <a:ext cx="9561208" cy="1410860"/>
          </a:xfrm>
          <a:prstGeom prst="rect">
            <a:avLst/>
          </a:prstGeom>
        </p:spPr>
        <p:txBody>
          <a:bodyPr/>
          <a:lstStyle>
            <a:lvl1pPr marL="252032" indent="-252032" algn="l" defTabSz="1008126" rtl="0" eaLnBrk="1" latinLnBrk="0" hangingPunct="1">
              <a:lnSpc>
                <a:spcPct val="120000"/>
              </a:lnSpc>
              <a:spcBef>
                <a:spcPts val="1103"/>
              </a:spcBef>
              <a:buClr>
                <a:schemeClr val="tx1"/>
              </a:buClr>
              <a:buFont typeface="Arial" panose="020B0604020202020204" pitchFamily="34" charset="0"/>
              <a:buChar char="•"/>
              <a:defRPr sz="2205" kern="1200" cap="all" baseline="0">
                <a:solidFill>
                  <a:schemeClr val="tx1"/>
                </a:solidFill>
                <a:effectLst/>
                <a:latin typeface="+mn-lt"/>
                <a:ea typeface="+mn-ea"/>
                <a:cs typeface="+mn-cs"/>
              </a:defRPr>
            </a:lvl1pPr>
            <a:lvl2pPr marL="756095" indent="-252032" algn="l" defTabSz="1008126" rtl="0" eaLnBrk="1" latinLnBrk="0" hangingPunct="1">
              <a:lnSpc>
                <a:spcPct val="120000"/>
              </a:lnSpc>
              <a:spcBef>
                <a:spcPts val="551"/>
              </a:spcBef>
              <a:buClr>
                <a:schemeClr val="tx1"/>
              </a:buClr>
              <a:buFont typeface="Arial" panose="020B0604020202020204" pitchFamily="34" charset="0"/>
              <a:buChar char="•"/>
              <a:defRPr sz="1985" kern="1200" cap="all" baseline="0">
                <a:solidFill>
                  <a:schemeClr val="tx1"/>
                </a:solidFill>
                <a:effectLst/>
                <a:latin typeface="+mn-lt"/>
                <a:ea typeface="+mn-ea"/>
                <a:cs typeface="+mn-cs"/>
              </a:defRPr>
            </a:lvl2pPr>
            <a:lvl3pPr marL="1260158" indent="-252032" algn="l" defTabSz="1008126" rtl="0" eaLnBrk="1" latinLnBrk="0" hangingPunct="1">
              <a:lnSpc>
                <a:spcPct val="120000"/>
              </a:lnSpc>
              <a:spcBef>
                <a:spcPts val="551"/>
              </a:spcBef>
              <a:buClr>
                <a:schemeClr val="tx1"/>
              </a:buClr>
              <a:buFont typeface="Arial" panose="020B0604020202020204" pitchFamily="34" charset="0"/>
              <a:buChar char="•"/>
              <a:defRPr sz="1764" kern="1200" cap="all" baseline="0">
                <a:solidFill>
                  <a:schemeClr val="tx1"/>
                </a:solidFill>
                <a:effectLst/>
                <a:latin typeface="+mn-lt"/>
                <a:ea typeface="+mn-ea"/>
                <a:cs typeface="+mn-cs"/>
              </a:defRPr>
            </a:lvl3pPr>
            <a:lvl4pPr marL="1764221"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4pPr>
            <a:lvl5pPr marL="2268284"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5pPr>
            <a:lvl6pPr marL="2772347"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6pPr>
            <a:lvl7pPr marL="3276410"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7pPr>
            <a:lvl8pPr marL="3780473"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8pPr>
            <a:lvl9pPr marL="4284536"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9pPr>
          </a:lstStyle>
          <a:p>
            <a:r>
              <a:rPr lang="en-ZA" sz="2400" cap="none" dirty="0">
                <a:latin typeface="Calibri" panose="020F0502020204030204" pitchFamily="34" charset="0"/>
              </a:rPr>
              <a:t>Click on register next to log in.</a:t>
            </a:r>
          </a:p>
          <a:p>
            <a:r>
              <a:rPr lang="en-ZA" sz="2400" cap="none" dirty="0">
                <a:latin typeface="Calibri" panose="020F0502020204030204" pitchFamily="34" charset="0"/>
              </a:rPr>
              <a:t>Select new user registration to create your unique username and password.</a:t>
            </a:r>
          </a:p>
          <a:p>
            <a:endParaRPr lang="en-ZA"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6340" y="4212679"/>
            <a:ext cx="5789285" cy="2881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915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9589"/>
            <a:ext cx="10693400" cy="8020852"/>
          </a:xfrm>
          <a:prstGeom prst="rect">
            <a:avLst/>
          </a:prstGeom>
        </p:spPr>
      </p:pic>
      <p:sp>
        <p:nvSpPr>
          <p:cNvPr id="3" name="Title 1"/>
          <p:cNvSpPr txBox="1">
            <a:spLocks/>
          </p:cNvSpPr>
          <p:nvPr/>
        </p:nvSpPr>
        <p:spPr>
          <a:xfrm>
            <a:off x="2178349" y="342008"/>
            <a:ext cx="7632848" cy="990351"/>
          </a:xfrm>
          <a:prstGeom prst="rect">
            <a:avLst/>
          </a:prstGeom>
        </p:spPr>
        <p:txBody>
          <a:bodyPr vert="horz" lIns="91440" tIns="45720" rIns="91440" bIns="45720" rtlCol="0" anchor="ctr">
            <a:noAutofit/>
          </a:bodyPr>
          <a:lstStyle>
            <a:lvl1pPr algn="ctr" defTabSz="1008126" rtl="0" eaLnBrk="1" latinLnBrk="0" hangingPunct="1">
              <a:lnSpc>
                <a:spcPct val="100000"/>
              </a:lnSpc>
              <a:spcBef>
                <a:spcPct val="0"/>
              </a:spcBef>
              <a:buNone/>
              <a:defRPr sz="3969" kern="1200" cap="all" baseline="0">
                <a:solidFill>
                  <a:schemeClr val="tx1"/>
                </a:solidFill>
                <a:effectLst/>
                <a:latin typeface="+mj-lt"/>
                <a:ea typeface="+mj-ea"/>
                <a:cs typeface="+mj-cs"/>
              </a:defRPr>
            </a:lvl1pPr>
          </a:lstStyle>
          <a:p>
            <a:r>
              <a:rPr lang="en-ZA" sz="3600" cap="none" dirty="0">
                <a:latin typeface="Calibri" panose="020F0502020204030204" pitchFamily="34" charset="0"/>
              </a:rPr>
              <a:t>Emerald e-Journal Collection </a:t>
            </a:r>
          </a:p>
        </p:txBody>
      </p:sp>
      <p:sp>
        <p:nvSpPr>
          <p:cNvPr id="5" name="Subtitle 2"/>
          <p:cNvSpPr txBox="1">
            <a:spLocks/>
          </p:cNvSpPr>
          <p:nvPr/>
        </p:nvSpPr>
        <p:spPr>
          <a:xfrm>
            <a:off x="1026220" y="1332359"/>
            <a:ext cx="9356480" cy="5688632"/>
          </a:xfrm>
          <a:prstGeom prst="rect">
            <a:avLst/>
          </a:prstGeom>
        </p:spPr>
        <p:txBody>
          <a:bodyPr/>
          <a:lstStyle>
            <a:lvl1pPr marL="252032" indent="-252032" algn="l" defTabSz="1008126" rtl="0" eaLnBrk="1" latinLnBrk="0" hangingPunct="1">
              <a:lnSpc>
                <a:spcPct val="120000"/>
              </a:lnSpc>
              <a:spcBef>
                <a:spcPts val="1103"/>
              </a:spcBef>
              <a:buClr>
                <a:schemeClr val="tx1"/>
              </a:buClr>
              <a:buFont typeface="Arial" panose="020B0604020202020204" pitchFamily="34" charset="0"/>
              <a:buChar char="•"/>
              <a:defRPr sz="2205" kern="1200" cap="all" baseline="0">
                <a:solidFill>
                  <a:schemeClr val="tx1"/>
                </a:solidFill>
                <a:effectLst/>
                <a:latin typeface="+mn-lt"/>
                <a:ea typeface="+mn-ea"/>
                <a:cs typeface="+mn-cs"/>
              </a:defRPr>
            </a:lvl1pPr>
            <a:lvl2pPr marL="756095" indent="-252032" algn="l" defTabSz="1008126" rtl="0" eaLnBrk="1" latinLnBrk="0" hangingPunct="1">
              <a:lnSpc>
                <a:spcPct val="120000"/>
              </a:lnSpc>
              <a:spcBef>
                <a:spcPts val="551"/>
              </a:spcBef>
              <a:buClr>
                <a:schemeClr val="tx1"/>
              </a:buClr>
              <a:buFont typeface="Arial" panose="020B0604020202020204" pitchFamily="34" charset="0"/>
              <a:buChar char="•"/>
              <a:defRPr sz="1985" kern="1200" cap="all" baseline="0">
                <a:solidFill>
                  <a:schemeClr val="tx1"/>
                </a:solidFill>
                <a:effectLst/>
                <a:latin typeface="+mn-lt"/>
                <a:ea typeface="+mn-ea"/>
                <a:cs typeface="+mn-cs"/>
              </a:defRPr>
            </a:lvl2pPr>
            <a:lvl3pPr marL="1260158" indent="-252032" algn="l" defTabSz="1008126" rtl="0" eaLnBrk="1" latinLnBrk="0" hangingPunct="1">
              <a:lnSpc>
                <a:spcPct val="120000"/>
              </a:lnSpc>
              <a:spcBef>
                <a:spcPts val="551"/>
              </a:spcBef>
              <a:buClr>
                <a:schemeClr val="tx1"/>
              </a:buClr>
              <a:buFont typeface="Arial" panose="020B0604020202020204" pitchFamily="34" charset="0"/>
              <a:buChar char="•"/>
              <a:defRPr sz="1764" kern="1200" cap="all" baseline="0">
                <a:solidFill>
                  <a:schemeClr val="tx1"/>
                </a:solidFill>
                <a:effectLst/>
                <a:latin typeface="+mn-lt"/>
                <a:ea typeface="+mn-ea"/>
                <a:cs typeface="+mn-cs"/>
              </a:defRPr>
            </a:lvl3pPr>
            <a:lvl4pPr marL="1764221"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4pPr>
            <a:lvl5pPr marL="2268284"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5pPr>
            <a:lvl6pPr marL="2772347"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6pPr>
            <a:lvl7pPr marL="3276410"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7pPr>
            <a:lvl8pPr marL="3780473"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8pPr>
            <a:lvl9pPr marL="4284536"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9pPr>
          </a:lstStyle>
          <a:p>
            <a:pPr marL="0" indent="0">
              <a:buNone/>
            </a:pPr>
            <a:r>
              <a:rPr lang="en-ZA" sz="2000" cap="none" dirty="0">
                <a:latin typeface="Calibri" panose="020F0502020204030204" pitchFamily="34" charset="0"/>
              </a:rPr>
              <a:t>The institution has access to all Emerald e-journal collections and consists of the following subject areas:</a:t>
            </a:r>
          </a:p>
          <a:p>
            <a:r>
              <a:rPr lang="en-ZA" sz="2000" cap="none" dirty="0">
                <a:latin typeface="Calibri" panose="020F0502020204030204" pitchFamily="34" charset="0"/>
              </a:rPr>
              <a:t>Accounting, Finance &amp; Economics</a:t>
            </a:r>
          </a:p>
          <a:p>
            <a:r>
              <a:rPr lang="en-ZA" sz="2000" cap="none" dirty="0">
                <a:latin typeface="Calibri" panose="020F0502020204030204" pitchFamily="34" charset="0"/>
              </a:rPr>
              <a:t>Business, Management &amp; Strategy</a:t>
            </a:r>
          </a:p>
          <a:p>
            <a:r>
              <a:rPr lang="en-ZA" sz="2000" cap="none" dirty="0">
                <a:latin typeface="Calibri" panose="020F0502020204030204" pitchFamily="34" charset="0"/>
              </a:rPr>
              <a:t>HR, Learning &amp; Organizational Studies</a:t>
            </a:r>
          </a:p>
          <a:p>
            <a:r>
              <a:rPr lang="en-ZA" sz="2000" cap="none" dirty="0">
                <a:latin typeface="Calibri" panose="020F0502020204030204" pitchFamily="34" charset="0"/>
              </a:rPr>
              <a:t>Information &amp; Knowledge Management</a:t>
            </a:r>
          </a:p>
          <a:p>
            <a:r>
              <a:rPr lang="en-ZA" sz="2000" cap="none" dirty="0">
                <a:latin typeface="Calibri" panose="020F0502020204030204" pitchFamily="34" charset="0"/>
              </a:rPr>
              <a:t>Marketing</a:t>
            </a:r>
          </a:p>
          <a:p>
            <a:r>
              <a:rPr lang="en-ZA" sz="2000" cap="none" dirty="0">
                <a:latin typeface="Calibri" panose="020F0502020204030204" pitchFamily="34" charset="0"/>
              </a:rPr>
              <a:t>Operations, Logistics &amp; Quality</a:t>
            </a:r>
          </a:p>
          <a:p>
            <a:r>
              <a:rPr lang="en-ZA" sz="2000" cap="none" dirty="0">
                <a:latin typeface="Calibri" panose="020F0502020204030204" pitchFamily="34" charset="0"/>
              </a:rPr>
              <a:t>Property Management &amp; Built Environment</a:t>
            </a:r>
          </a:p>
          <a:p>
            <a:r>
              <a:rPr lang="en-ZA" sz="2000" cap="none" dirty="0">
                <a:latin typeface="Calibri" panose="020F0502020204030204" pitchFamily="34" charset="0"/>
              </a:rPr>
              <a:t>Public Policy &amp; Environmental Management</a:t>
            </a:r>
          </a:p>
          <a:p>
            <a:r>
              <a:rPr lang="en-ZA" sz="2000" cap="none" dirty="0">
                <a:latin typeface="Calibri" panose="020F0502020204030204" pitchFamily="34" charset="0"/>
              </a:rPr>
              <a:t>Tourism &amp; Hospitality</a:t>
            </a:r>
          </a:p>
          <a:p>
            <a:endParaRPr lang="en-ZA" dirty="0"/>
          </a:p>
        </p:txBody>
      </p:sp>
    </p:spTree>
    <p:extLst>
      <p:ext uri="{BB962C8B-B14F-4D97-AF65-F5344CB8AC3E}">
        <p14:creationId xmlns:p14="http://schemas.microsoft.com/office/powerpoint/2010/main" val="169796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09" y="-459589"/>
            <a:ext cx="10693400" cy="8020852"/>
          </a:xfrm>
          <a:prstGeom prst="rect">
            <a:avLst/>
          </a:prstGeom>
        </p:spPr>
      </p:pic>
      <p:sp>
        <p:nvSpPr>
          <p:cNvPr id="3" name="Title 1"/>
          <p:cNvSpPr txBox="1">
            <a:spLocks/>
          </p:cNvSpPr>
          <p:nvPr/>
        </p:nvSpPr>
        <p:spPr>
          <a:xfrm>
            <a:off x="1173393" y="919234"/>
            <a:ext cx="8493787" cy="845174"/>
          </a:xfrm>
          <a:prstGeom prst="rect">
            <a:avLst/>
          </a:prstGeom>
        </p:spPr>
        <p:txBody>
          <a:bodyPr vert="horz" lIns="91440" tIns="45720" rIns="91440" bIns="45720" rtlCol="0" anchor="ctr">
            <a:noAutofit/>
          </a:bodyPr>
          <a:lstStyle>
            <a:lvl1pPr algn="ctr" defTabSz="1008126" rtl="0" eaLnBrk="1" latinLnBrk="0" hangingPunct="1">
              <a:lnSpc>
                <a:spcPct val="100000"/>
              </a:lnSpc>
              <a:spcBef>
                <a:spcPct val="0"/>
              </a:spcBef>
              <a:buNone/>
              <a:defRPr sz="3969" kern="1200" cap="all" baseline="0">
                <a:solidFill>
                  <a:schemeClr val="tx1"/>
                </a:solidFill>
                <a:effectLst/>
                <a:latin typeface="+mj-lt"/>
                <a:ea typeface="+mj-ea"/>
                <a:cs typeface="+mj-cs"/>
              </a:defRPr>
            </a:lvl1pPr>
          </a:lstStyle>
          <a:p>
            <a:r>
              <a:rPr lang="en-ZA" sz="3600" cap="none" dirty="0">
                <a:latin typeface="Calibri" panose="020F0502020204030204" pitchFamily="34" charset="0"/>
              </a:rPr>
              <a:t>Emerald e-Journal Collection</a:t>
            </a:r>
          </a:p>
        </p:txBody>
      </p:sp>
      <p:sp>
        <p:nvSpPr>
          <p:cNvPr id="5" name="Subtitle 2"/>
          <p:cNvSpPr txBox="1">
            <a:spLocks/>
          </p:cNvSpPr>
          <p:nvPr/>
        </p:nvSpPr>
        <p:spPr>
          <a:xfrm>
            <a:off x="738188" y="1831826"/>
            <a:ext cx="9556975" cy="3521660"/>
          </a:xfrm>
          <a:prstGeom prst="rect">
            <a:avLst/>
          </a:prstGeom>
        </p:spPr>
        <p:txBody>
          <a:bodyPr/>
          <a:lstStyle>
            <a:lvl1pPr marL="252032" indent="-252032" algn="l" defTabSz="1008126" rtl="0" eaLnBrk="1" latinLnBrk="0" hangingPunct="1">
              <a:lnSpc>
                <a:spcPct val="120000"/>
              </a:lnSpc>
              <a:spcBef>
                <a:spcPts val="1103"/>
              </a:spcBef>
              <a:buClr>
                <a:schemeClr val="tx1"/>
              </a:buClr>
              <a:buFont typeface="Arial" panose="020B0604020202020204" pitchFamily="34" charset="0"/>
              <a:buChar char="•"/>
              <a:defRPr sz="2205" kern="1200" cap="all" baseline="0">
                <a:solidFill>
                  <a:schemeClr val="tx1"/>
                </a:solidFill>
                <a:effectLst/>
                <a:latin typeface="+mn-lt"/>
                <a:ea typeface="+mn-ea"/>
                <a:cs typeface="+mn-cs"/>
              </a:defRPr>
            </a:lvl1pPr>
            <a:lvl2pPr marL="756095" indent="-252032" algn="l" defTabSz="1008126" rtl="0" eaLnBrk="1" latinLnBrk="0" hangingPunct="1">
              <a:lnSpc>
                <a:spcPct val="120000"/>
              </a:lnSpc>
              <a:spcBef>
                <a:spcPts val="551"/>
              </a:spcBef>
              <a:buClr>
                <a:schemeClr val="tx1"/>
              </a:buClr>
              <a:buFont typeface="Arial" panose="020B0604020202020204" pitchFamily="34" charset="0"/>
              <a:buChar char="•"/>
              <a:defRPr sz="1985" kern="1200" cap="all" baseline="0">
                <a:solidFill>
                  <a:schemeClr val="tx1"/>
                </a:solidFill>
                <a:effectLst/>
                <a:latin typeface="+mn-lt"/>
                <a:ea typeface="+mn-ea"/>
                <a:cs typeface="+mn-cs"/>
              </a:defRPr>
            </a:lvl2pPr>
            <a:lvl3pPr marL="1260158" indent="-252032" algn="l" defTabSz="1008126" rtl="0" eaLnBrk="1" latinLnBrk="0" hangingPunct="1">
              <a:lnSpc>
                <a:spcPct val="120000"/>
              </a:lnSpc>
              <a:spcBef>
                <a:spcPts val="551"/>
              </a:spcBef>
              <a:buClr>
                <a:schemeClr val="tx1"/>
              </a:buClr>
              <a:buFont typeface="Arial" panose="020B0604020202020204" pitchFamily="34" charset="0"/>
              <a:buChar char="•"/>
              <a:defRPr sz="1764" kern="1200" cap="all" baseline="0">
                <a:solidFill>
                  <a:schemeClr val="tx1"/>
                </a:solidFill>
                <a:effectLst/>
                <a:latin typeface="+mn-lt"/>
                <a:ea typeface="+mn-ea"/>
                <a:cs typeface="+mn-cs"/>
              </a:defRPr>
            </a:lvl3pPr>
            <a:lvl4pPr marL="1764221"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4pPr>
            <a:lvl5pPr marL="2268284"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5pPr>
            <a:lvl6pPr marL="2772347"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6pPr>
            <a:lvl7pPr marL="3276410"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7pPr>
            <a:lvl8pPr marL="3780473"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8pPr>
            <a:lvl9pPr marL="4284536"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9pPr>
          </a:lstStyle>
          <a:p>
            <a:pPr marL="0" indent="0">
              <a:buNone/>
            </a:pPr>
            <a:r>
              <a:rPr lang="en-ZA" sz="2400" cap="none" dirty="0">
                <a:latin typeface="Calibri" panose="020F0502020204030204" pitchFamily="34" charset="0"/>
              </a:rPr>
              <a:t>Specialist e-journals portfolio consists of the following:</a:t>
            </a:r>
          </a:p>
          <a:p>
            <a:r>
              <a:rPr lang="en-ZA" sz="2400" cap="none" dirty="0">
                <a:latin typeface="Calibri" panose="020F0502020204030204" pitchFamily="34" charset="0"/>
              </a:rPr>
              <a:t>Education </a:t>
            </a:r>
          </a:p>
          <a:p>
            <a:r>
              <a:rPr lang="en-ZA" sz="2400" cap="none" dirty="0">
                <a:latin typeface="Calibri" panose="020F0502020204030204" pitchFamily="34" charset="0"/>
              </a:rPr>
              <a:t>Engineering</a:t>
            </a:r>
          </a:p>
          <a:p>
            <a:r>
              <a:rPr lang="en-ZA" sz="2400" cap="none" dirty="0">
                <a:latin typeface="Calibri" panose="020F0502020204030204" pitchFamily="34" charset="0"/>
              </a:rPr>
              <a:t>Health &amp; Social Care</a:t>
            </a:r>
          </a:p>
          <a:p>
            <a:r>
              <a:rPr lang="en-ZA" sz="2400" cap="none" dirty="0">
                <a:latin typeface="Calibri" panose="020F0502020204030204" pitchFamily="34" charset="0"/>
              </a:rPr>
              <a:t>Library Studies </a:t>
            </a:r>
          </a:p>
          <a:p>
            <a:endParaRPr lang="en-ZA" dirty="0"/>
          </a:p>
        </p:txBody>
      </p:sp>
    </p:spTree>
    <p:extLst>
      <p:ext uri="{BB962C8B-B14F-4D97-AF65-F5344CB8AC3E}">
        <p14:creationId xmlns:p14="http://schemas.microsoft.com/office/powerpoint/2010/main" val="3023906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09" y="-547703"/>
            <a:ext cx="10693400" cy="8020852"/>
          </a:xfrm>
          <a:prstGeom prst="rect">
            <a:avLst/>
          </a:prstGeom>
        </p:spPr>
      </p:pic>
      <p:sp>
        <p:nvSpPr>
          <p:cNvPr id="3" name="Title 1"/>
          <p:cNvSpPr txBox="1">
            <a:spLocks/>
          </p:cNvSpPr>
          <p:nvPr/>
        </p:nvSpPr>
        <p:spPr>
          <a:xfrm>
            <a:off x="1946808" y="862755"/>
            <a:ext cx="5372405" cy="912593"/>
          </a:xfrm>
          <a:prstGeom prst="rect">
            <a:avLst/>
          </a:prstGeom>
        </p:spPr>
        <p:txBody>
          <a:bodyPr vert="horz" lIns="91440" tIns="45720" rIns="91440" bIns="45720" rtlCol="0" anchor="ctr">
            <a:normAutofit/>
          </a:bodyPr>
          <a:lstStyle>
            <a:lvl1pPr algn="ctr" defTabSz="1008126" rtl="0" eaLnBrk="1" latinLnBrk="0" hangingPunct="1">
              <a:lnSpc>
                <a:spcPct val="100000"/>
              </a:lnSpc>
              <a:spcBef>
                <a:spcPct val="0"/>
              </a:spcBef>
              <a:buNone/>
              <a:defRPr sz="3969" kern="1200" cap="all" baseline="0">
                <a:solidFill>
                  <a:schemeClr val="tx1"/>
                </a:solidFill>
                <a:effectLst/>
                <a:latin typeface="+mj-lt"/>
                <a:ea typeface="+mj-ea"/>
                <a:cs typeface="+mj-cs"/>
              </a:defRPr>
            </a:lvl1pPr>
          </a:lstStyle>
          <a:p>
            <a:r>
              <a:rPr lang="en-ZA" sz="3600" cap="none" dirty="0">
                <a:latin typeface="Calibri" panose="020F0502020204030204" pitchFamily="34" charset="0"/>
              </a:rPr>
              <a:t>Selecting The Journal</a:t>
            </a:r>
          </a:p>
        </p:txBody>
      </p:sp>
      <p:sp>
        <p:nvSpPr>
          <p:cNvPr id="5" name="Subtitle 2"/>
          <p:cNvSpPr txBox="1">
            <a:spLocks/>
          </p:cNvSpPr>
          <p:nvPr/>
        </p:nvSpPr>
        <p:spPr>
          <a:xfrm>
            <a:off x="594172" y="2043800"/>
            <a:ext cx="9624751" cy="858791"/>
          </a:xfrm>
          <a:prstGeom prst="rect">
            <a:avLst/>
          </a:prstGeom>
        </p:spPr>
        <p:txBody>
          <a:bodyPr/>
          <a:lstStyle>
            <a:lvl1pPr marL="252032" indent="-252032" algn="l" defTabSz="1008126" rtl="0" eaLnBrk="1" latinLnBrk="0" hangingPunct="1">
              <a:lnSpc>
                <a:spcPct val="120000"/>
              </a:lnSpc>
              <a:spcBef>
                <a:spcPts val="1103"/>
              </a:spcBef>
              <a:buClr>
                <a:schemeClr val="tx1"/>
              </a:buClr>
              <a:buFont typeface="Arial" panose="020B0604020202020204" pitchFamily="34" charset="0"/>
              <a:buChar char="•"/>
              <a:defRPr sz="2205" kern="1200" cap="all" baseline="0">
                <a:solidFill>
                  <a:schemeClr val="tx1"/>
                </a:solidFill>
                <a:effectLst/>
                <a:latin typeface="+mn-lt"/>
                <a:ea typeface="+mn-ea"/>
                <a:cs typeface="+mn-cs"/>
              </a:defRPr>
            </a:lvl1pPr>
            <a:lvl2pPr marL="756095" indent="-252032" algn="l" defTabSz="1008126" rtl="0" eaLnBrk="1" latinLnBrk="0" hangingPunct="1">
              <a:lnSpc>
                <a:spcPct val="120000"/>
              </a:lnSpc>
              <a:spcBef>
                <a:spcPts val="551"/>
              </a:spcBef>
              <a:buClr>
                <a:schemeClr val="tx1"/>
              </a:buClr>
              <a:buFont typeface="Arial" panose="020B0604020202020204" pitchFamily="34" charset="0"/>
              <a:buChar char="•"/>
              <a:defRPr sz="1985" kern="1200" cap="all" baseline="0">
                <a:solidFill>
                  <a:schemeClr val="tx1"/>
                </a:solidFill>
                <a:effectLst/>
                <a:latin typeface="+mn-lt"/>
                <a:ea typeface="+mn-ea"/>
                <a:cs typeface="+mn-cs"/>
              </a:defRPr>
            </a:lvl2pPr>
            <a:lvl3pPr marL="1260158" indent="-252032" algn="l" defTabSz="1008126" rtl="0" eaLnBrk="1" latinLnBrk="0" hangingPunct="1">
              <a:lnSpc>
                <a:spcPct val="120000"/>
              </a:lnSpc>
              <a:spcBef>
                <a:spcPts val="551"/>
              </a:spcBef>
              <a:buClr>
                <a:schemeClr val="tx1"/>
              </a:buClr>
              <a:buFont typeface="Arial" panose="020B0604020202020204" pitchFamily="34" charset="0"/>
              <a:buChar char="•"/>
              <a:defRPr sz="1764" kern="1200" cap="all" baseline="0">
                <a:solidFill>
                  <a:schemeClr val="tx1"/>
                </a:solidFill>
                <a:effectLst/>
                <a:latin typeface="+mn-lt"/>
                <a:ea typeface="+mn-ea"/>
                <a:cs typeface="+mn-cs"/>
              </a:defRPr>
            </a:lvl3pPr>
            <a:lvl4pPr marL="1764221"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4pPr>
            <a:lvl5pPr marL="2268284"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5pPr>
            <a:lvl6pPr marL="2772347"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6pPr>
            <a:lvl7pPr marL="3276410"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7pPr>
            <a:lvl8pPr marL="3780473"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8pPr>
            <a:lvl9pPr marL="4284536"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9pPr>
          </a:lstStyle>
          <a:p>
            <a:r>
              <a:rPr lang="en-ZA" sz="2400" cap="none" dirty="0">
                <a:latin typeface="Calibri" panose="020F0502020204030204" pitchFamily="34" charset="0"/>
              </a:rPr>
              <a:t>Select the journal article. </a:t>
            </a:r>
          </a:p>
          <a:p>
            <a:r>
              <a:rPr lang="en-ZA" sz="2400" cap="none" dirty="0">
                <a:latin typeface="Calibri" panose="020F0502020204030204" pitchFamily="34" charset="0"/>
              </a:rPr>
              <a:t>We have access to journals with a green tick next to it.</a:t>
            </a:r>
          </a:p>
          <a:p>
            <a:endParaRPr lang="en-ZA"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6236" y="3369004"/>
            <a:ext cx="6373551" cy="3539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7395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09" y="-459589"/>
            <a:ext cx="10693400" cy="8020852"/>
          </a:xfrm>
          <a:prstGeom prst="rect">
            <a:avLst/>
          </a:prstGeom>
        </p:spPr>
      </p:pic>
      <p:sp>
        <p:nvSpPr>
          <p:cNvPr id="3" name="Title 1"/>
          <p:cNvSpPr txBox="1">
            <a:spLocks/>
          </p:cNvSpPr>
          <p:nvPr/>
        </p:nvSpPr>
        <p:spPr>
          <a:xfrm>
            <a:off x="1820169" y="907971"/>
            <a:ext cx="5372405" cy="912593"/>
          </a:xfrm>
          <a:prstGeom prst="rect">
            <a:avLst/>
          </a:prstGeom>
        </p:spPr>
        <p:txBody>
          <a:bodyPr vert="horz" lIns="91440" tIns="45720" rIns="91440" bIns="45720" rtlCol="0" anchor="ctr">
            <a:normAutofit/>
          </a:bodyPr>
          <a:lstStyle>
            <a:lvl1pPr algn="ctr" defTabSz="1008126" rtl="0" eaLnBrk="1" latinLnBrk="0" hangingPunct="1">
              <a:lnSpc>
                <a:spcPct val="100000"/>
              </a:lnSpc>
              <a:spcBef>
                <a:spcPct val="0"/>
              </a:spcBef>
              <a:buNone/>
              <a:defRPr sz="3969" kern="1200" cap="all" baseline="0">
                <a:solidFill>
                  <a:schemeClr val="tx1"/>
                </a:solidFill>
                <a:effectLst/>
                <a:latin typeface="+mj-lt"/>
                <a:ea typeface="+mj-ea"/>
                <a:cs typeface="+mj-cs"/>
              </a:defRPr>
            </a:lvl1pPr>
          </a:lstStyle>
          <a:p>
            <a:r>
              <a:rPr lang="en-ZA" sz="3600" cap="none" dirty="0">
                <a:latin typeface="Calibri" panose="020F0502020204030204" pitchFamily="34" charset="0"/>
              </a:rPr>
              <a:t>Downloading Journals</a:t>
            </a:r>
          </a:p>
        </p:txBody>
      </p:sp>
      <p:sp>
        <p:nvSpPr>
          <p:cNvPr id="5" name="Subtitle 2"/>
          <p:cNvSpPr txBox="1">
            <a:spLocks/>
          </p:cNvSpPr>
          <p:nvPr/>
        </p:nvSpPr>
        <p:spPr>
          <a:xfrm>
            <a:off x="947476" y="2091631"/>
            <a:ext cx="9583800" cy="608880"/>
          </a:xfrm>
          <a:prstGeom prst="rect">
            <a:avLst/>
          </a:prstGeom>
        </p:spPr>
        <p:txBody>
          <a:bodyPr/>
          <a:lstStyle>
            <a:lvl1pPr marL="252032" indent="-252032" algn="l" defTabSz="1008126" rtl="0" eaLnBrk="1" latinLnBrk="0" hangingPunct="1">
              <a:lnSpc>
                <a:spcPct val="120000"/>
              </a:lnSpc>
              <a:spcBef>
                <a:spcPts val="1103"/>
              </a:spcBef>
              <a:buClr>
                <a:schemeClr val="tx1"/>
              </a:buClr>
              <a:buFont typeface="Arial" panose="020B0604020202020204" pitchFamily="34" charset="0"/>
              <a:buChar char="•"/>
              <a:defRPr sz="2205" kern="1200" cap="all" baseline="0">
                <a:solidFill>
                  <a:schemeClr val="tx1"/>
                </a:solidFill>
                <a:effectLst/>
                <a:latin typeface="+mn-lt"/>
                <a:ea typeface="+mn-ea"/>
                <a:cs typeface="+mn-cs"/>
              </a:defRPr>
            </a:lvl1pPr>
            <a:lvl2pPr marL="756095" indent="-252032" algn="l" defTabSz="1008126" rtl="0" eaLnBrk="1" latinLnBrk="0" hangingPunct="1">
              <a:lnSpc>
                <a:spcPct val="120000"/>
              </a:lnSpc>
              <a:spcBef>
                <a:spcPts val="551"/>
              </a:spcBef>
              <a:buClr>
                <a:schemeClr val="tx1"/>
              </a:buClr>
              <a:buFont typeface="Arial" panose="020B0604020202020204" pitchFamily="34" charset="0"/>
              <a:buChar char="•"/>
              <a:defRPr sz="1985" kern="1200" cap="all" baseline="0">
                <a:solidFill>
                  <a:schemeClr val="tx1"/>
                </a:solidFill>
                <a:effectLst/>
                <a:latin typeface="+mn-lt"/>
                <a:ea typeface="+mn-ea"/>
                <a:cs typeface="+mn-cs"/>
              </a:defRPr>
            </a:lvl2pPr>
            <a:lvl3pPr marL="1260158" indent="-252032" algn="l" defTabSz="1008126" rtl="0" eaLnBrk="1" latinLnBrk="0" hangingPunct="1">
              <a:lnSpc>
                <a:spcPct val="120000"/>
              </a:lnSpc>
              <a:spcBef>
                <a:spcPts val="551"/>
              </a:spcBef>
              <a:buClr>
                <a:schemeClr val="tx1"/>
              </a:buClr>
              <a:buFont typeface="Arial" panose="020B0604020202020204" pitchFamily="34" charset="0"/>
              <a:buChar char="•"/>
              <a:defRPr sz="1764" kern="1200" cap="all" baseline="0">
                <a:solidFill>
                  <a:schemeClr val="tx1"/>
                </a:solidFill>
                <a:effectLst/>
                <a:latin typeface="+mn-lt"/>
                <a:ea typeface="+mn-ea"/>
                <a:cs typeface="+mn-cs"/>
              </a:defRPr>
            </a:lvl3pPr>
            <a:lvl4pPr marL="1764221"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4pPr>
            <a:lvl5pPr marL="2268284"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5pPr>
            <a:lvl6pPr marL="2772347"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6pPr>
            <a:lvl7pPr marL="3276410"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7pPr>
            <a:lvl8pPr marL="3780473"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8pPr>
            <a:lvl9pPr marL="4284536"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9pPr>
          </a:lstStyle>
          <a:p>
            <a:r>
              <a:rPr lang="en-ZA" sz="2400" cap="none" dirty="0">
                <a:latin typeface="Calibri" panose="020F0502020204030204" pitchFamily="34" charset="0"/>
              </a:rPr>
              <a:t>Select the journal article that you would like to download.</a:t>
            </a:r>
          </a:p>
          <a:p>
            <a:r>
              <a:rPr lang="en-ZA" sz="2400" cap="none" dirty="0">
                <a:latin typeface="Calibri" panose="020F0502020204030204" pitchFamily="34" charset="0"/>
              </a:rPr>
              <a:t>Select pdf in order to download the journal.</a:t>
            </a:r>
          </a:p>
          <a:p>
            <a:endParaRPr lang="en-ZA" dirty="0"/>
          </a:p>
          <a:p>
            <a:endParaRPr lang="en-ZA"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4292" y="3535578"/>
            <a:ext cx="5664160" cy="2882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9862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87" y="-459589"/>
            <a:ext cx="10693400" cy="8020852"/>
          </a:xfrm>
          <a:prstGeom prst="rect">
            <a:avLst/>
          </a:prstGeom>
        </p:spPr>
      </p:pic>
      <p:sp>
        <p:nvSpPr>
          <p:cNvPr id="5" name="Title 1"/>
          <p:cNvSpPr txBox="1">
            <a:spLocks/>
          </p:cNvSpPr>
          <p:nvPr/>
        </p:nvSpPr>
        <p:spPr>
          <a:xfrm>
            <a:off x="1252464" y="1212926"/>
            <a:ext cx="5372405" cy="912593"/>
          </a:xfrm>
          <a:prstGeom prst="rect">
            <a:avLst/>
          </a:prstGeom>
        </p:spPr>
        <p:txBody>
          <a:bodyPr vert="horz" lIns="91440" tIns="45720" rIns="91440" bIns="45720" rtlCol="0" anchor="ctr">
            <a:normAutofit/>
          </a:bodyPr>
          <a:lstStyle>
            <a:lvl1pPr algn="ctr" defTabSz="1008126" rtl="0" eaLnBrk="1" latinLnBrk="0" hangingPunct="1">
              <a:lnSpc>
                <a:spcPct val="100000"/>
              </a:lnSpc>
              <a:spcBef>
                <a:spcPct val="0"/>
              </a:spcBef>
              <a:buNone/>
              <a:defRPr sz="3969" kern="1200" cap="all" baseline="0">
                <a:solidFill>
                  <a:schemeClr val="tx1"/>
                </a:solidFill>
                <a:effectLst/>
                <a:latin typeface="+mj-lt"/>
                <a:ea typeface="+mj-ea"/>
                <a:cs typeface="+mj-cs"/>
              </a:defRPr>
            </a:lvl1pPr>
          </a:lstStyle>
          <a:p>
            <a:r>
              <a:rPr lang="en-ZA" sz="3600" cap="none" dirty="0">
                <a:latin typeface="Calibri" panose="020F0502020204030204" pitchFamily="34" charset="0"/>
              </a:rPr>
              <a:t>Digital Library</a:t>
            </a:r>
          </a:p>
        </p:txBody>
      </p:sp>
      <p:sp>
        <p:nvSpPr>
          <p:cNvPr id="6" name="Subtitle 2"/>
          <p:cNvSpPr txBox="1">
            <a:spLocks/>
          </p:cNvSpPr>
          <p:nvPr/>
        </p:nvSpPr>
        <p:spPr>
          <a:xfrm>
            <a:off x="1150801" y="2498281"/>
            <a:ext cx="8516379" cy="4738734"/>
          </a:xfrm>
          <a:prstGeom prst="rect">
            <a:avLst/>
          </a:prstGeom>
        </p:spPr>
        <p:txBody>
          <a:bodyPr/>
          <a:lstStyle>
            <a:lvl1pPr marL="252032" indent="-252032" algn="l" defTabSz="1008126" rtl="0" eaLnBrk="1" latinLnBrk="0" hangingPunct="1">
              <a:lnSpc>
                <a:spcPct val="120000"/>
              </a:lnSpc>
              <a:spcBef>
                <a:spcPts val="1103"/>
              </a:spcBef>
              <a:buClr>
                <a:schemeClr val="tx1"/>
              </a:buClr>
              <a:buFont typeface="Arial" panose="020B0604020202020204" pitchFamily="34" charset="0"/>
              <a:buChar char="•"/>
              <a:defRPr sz="2205" kern="1200" cap="all" baseline="0">
                <a:solidFill>
                  <a:schemeClr val="tx1"/>
                </a:solidFill>
                <a:effectLst/>
                <a:latin typeface="+mn-lt"/>
                <a:ea typeface="+mn-ea"/>
                <a:cs typeface="+mn-cs"/>
              </a:defRPr>
            </a:lvl1pPr>
            <a:lvl2pPr marL="756095" indent="-252032" algn="l" defTabSz="1008126" rtl="0" eaLnBrk="1" latinLnBrk="0" hangingPunct="1">
              <a:lnSpc>
                <a:spcPct val="120000"/>
              </a:lnSpc>
              <a:spcBef>
                <a:spcPts val="551"/>
              </a:spcBef>
              <a:buClr>
                <a:schemeClr val="tx1"/>
              </a:buClr>
              <a:buFont typeface="Arial" panose="020B0604020202020204" pitchFamily="34" charset="0"/>
              <a:buChar char="•"/>
              <a:defRPr sz="1985" kern="1200" cap="all" baseline="0">
                <a:solidFill>
                  <a:schemeClr val="tx1"/>
                </a:solidFill>
                <a:effectLst/>
                <a:latin typeface="+mn-lt"/>
                <a:ea typeface="+mn-ea"/>
                <a:cs typeface="+mn-cs"/>
              </a:defRPr>
            </a:lvl2pPr>
            <a:lvl3pPr marL="1260158" indent="-252032" algn="l" defTabSz="1008126" rtl="0" eaLnBrk="1" latinLnBrk="0" hangingPunct="1">
              <a:lnSpc>
                <a:spcPct val="120000"/>
              </a:lnSpc>
              <a:spcBef>
                <a:spcPts val="551"/>
              </a:spcBef>
              <a:buClr>
                <a:schemeClr val="tx1"/>
              </a:buClr>
              <a:buFont typeface="Arial" panose="020B0604020202020204" pitchFamily="34" charset="0"/>
              <a:buChar char="•"/>
              <a:defRPr sz="1764" kern="1200" cap="all" baseline="0">
                <a:solidFill>
                  <a:schemeClr val="tx1"/>
                </a:solidFill>
                <a:effectLst/>
                <a:latin typeface="+mn-lt"/>
                <a:ea typeface="+mn-ea"/>
                <a:cs typeface="+mn-cs"/>
              </a:defRPr>
            </a:lvl3pPr>
            <a:lvl4pPr marL="1764221"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4pPr>
            <a:lvl5pPr marL="2268284"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5pPr>
            <a:lvl6pPr marL="2772347"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6pPr>
            <a:lvl7pPr marL="3276410"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7pPr>
            <a:lvl8pPr marL="3780473"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8pPr>
            <a:lvl9pPr marL="4284536"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9pPr>
          </a:lstStyle>
          <a:p>
            <a:r>
              <a:rPr lang="en-ZA" sz="2400" cap="none" dirty="0">
                <a:latin typeface="Calibri" panose="020F0502020204030204" pitchFamily="34" charset="0"/>
              </a:rPr>
              <a:t>AAA School of Advertising has subscribed to various digital libraries to enhance research, teaching &amp; learning.</a:t>
            </a:r>
          </a:p>
          <a:p>
            <a:r>
              <a:rPr lang="en-ZA" sz="2400" cap="none" dirty="0">
                <a:latin typeface="Calibri" panose="020F0502020204030204" pitchFamily="34" charset="0"/>
              </a:rPr>
              <a:t>These are available to staff and students online and can be used anywhere, anytime.</a:t>
            </a:r>
          </a:p>
          <a:p>
            <a:r>
              <a:rPr lang="en-ZA" sz="2400" cap="none" dirty="0">
                <a:latin typeface="Calibri" panose="020F0502020204030204" pitchFamily="34" charset="0"/>
              </a:rPr>
              <a:t>The digital libraries have various features to enhance the user experience.</a:t>
            </a:r>
          </a:p>
          <a:p>
            <a:endParaRPr lang="en-ZA" dirty="0"/>
          </a:p>
        </p:txBody>
      </p:sp>
    </p:spTree>
    <p:extLst>
      <p:ext uri="{BB962C8B-B14F-4D97-AF65-F5344CB8AC3E}">
        <p14:creationId xmlns:p14="http://schemas.microsoft.com/office/powerpoint/2010/main" val="1329934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09" y="-459589"/>
            <a:ext cx="10693400" cy="8020852"/>
          </a:xfrm>
          <a:prstGeom prst="rect">
            <a:avLst/>
          </a:prstGeom>
        </p:spPr>
      </p:pic>
      <p:sp>
        <p:nvSpPr>
          <p:cNvPr id="3" name="Title 1"/>
          <p:cNvSpPr txBox="1">
            <a:spLocks/>
          </p:cNvSpPr>
          <p:nvPr/>
        </p:nvSpPr>
        <p:spPr>
          <a:xfrm>
            <a:off x="1184689" y="1066080"/>
            <a:ext cx="5372405" cy="912593"/>
          </a:xfrm>
          <a:prstGeom prst="rect">
            <a:avLst/>
          </a:prstGeom>
        </p:spPr>
        <p:txBody>
          <a:bodyPr vert="horz" lIns="91440" tIns="45720" rIns="91440" bIns="45720" rtlCol="0" anchor="ctr">
            <a:normAutofit/>
          </a:bodyPr>
          <a:lstStyle>
            <a:lvl1pPr algn="ctr" defTabSz="1008126" rtl="0" eaLnBrk="1" latinLnBrk="0" hangingPunct="1">
              <a:lnSpc>
                <a:spcPct val="100000"/>
              </a:lnSpc>
              <a:spcBef>
                <a:spcPct val="0"/>
              </a:spcBef>
              <a:buNone/>
              <a:defRPr sz="3969" kern="1200" cap="all" baseline="0">
                <a:solidFill>
                  <a:schemeClr val="tx1"/>
                </a:solidFill>
                <a:effectLst/>
                <a:latin typeface="+mj-lt"/>
                <a:ea typeface="+mj-ea"/>
                <a:cs typeface="+mj-cs"/>
              </a:defRPr>
            </a:lvl1pPr>
          </a:lstStyle>
          <a:p>
            <a:r>
              <a:rPr lang="en-ZA" sz="3600" cap="none" dirty="0">
                <a:latin typeface="Calibri" panose="020F0502020204030204" pitchFamily="34" charset="0"/>
              </a:rPr>
              <a:t>Saving the Journal</a:t>
            </a:r>
          </a:p>
        </p:txBody>
      </p:sp>
      <p:sp>
        <p:nvSpPr>
          <p:cNvPr id="5" name="Subtitle 2"/>
          <p:cNvSpPr txBox="1">
            <a:spLocks/>
          </p:cNvSpPr>
          <p:nvPr/>
        </p:nvSpPr>
        <p:spPr>
          <a:xfrm>
            <a:off x="970068" y="2102927"/>
            <a:ext cx="9201168" cy="813608"/>
          </a:xfrm>
          <a:prstGeom prst="rect">
            <a:avLst/>
          </a:prstGeom>
        </p:spPr>
        <p:txBody>
          <a:bodyPr/>
          <a:lstStyle>
            <a:lvl1pPr marL="252032" indent="-252032" algn="l" defTabSz="1008126" rtl="0" eaLnBrk="1" latinLnBrk="0" hangingPunct="1">
              <a:lnSpc>
                <a:spcPct val="120000"/>
              </a:lnSpc>
              <a:spcBef>
                <a:spcPts val="1103"/>
              </a:spcBef>
              <a:buClr>
                <a:schemeClr val="tx1"/>
              </a:buClr>
              <a:buFont typeface="Arial" panose="020B0604020202020204" pitchFamily="34" charset="0"/>
              <a:buChar char="•"/>
              <a:defRPr sz="2205" kern="1200" cap="all" baseline="0">
                <a:solidFill>
                  <a:schemeClr val="tx1"/>
                </a:solidFill>
                <a:effectLst/>
                <a:latin typeface="+mn-lt"/>
                <a:ea typeface="+mn-ea"/>
                <a:cs typeface="+mn-cs"/>
              </a:defRPr>
            </a:lvl1pPr>
            <a:lvl2pPr marL="756095" indent="-252032" algn="l" defTabSz="1008126" rtl="0" eaLnBrk="1" latinLnBrk="0" hangingPunct="1">
              <a:lnSpc>
                <a:spcPct val="120000"/>
              </a:lnSpc>
              <a:spcBef>
                <a:spcPts val="551"/>
              </a:spcBef>
              <a:buClr>
                <a:schemeClr val="tx1"/>
              </a:buClr>
              <a:buFont typeface="Arial" panose="020B0604020202020204" pitchFamily="34" charset="0"/>
              <a:buChar char="•"/>
              <a:defRPr sz="1985" kern="1200" cap="all" baseline="0">
                <a:solidFill>
                  <a:schemeClr val="tx1"/>
                </a:solidFill>
                <a:effectLst/>
                <a:latin typeface="+mn-lt"/>
                <a:ea typeface="+mn-ea"/>
                <a:cs typeface="+mn-cs"/>
              </a:defRPr>
            </a:lvl2pPr>
            <a:lvl3pPr marL="1260158" indent="-252032" algn="l" defTabSz="1008126" rtl="0" eaLnBrk="1" latinLnBrk="0" hangingPunct="1">
              <a:lnSpc>
                <a:spcPct val="120000"/>
              </a:lnSpc>
              <a:spcBef>
                <a:spcPts val="551"/>
              </a:spcBef>
              <a:buClr>
                <a:schemeClr val="tx1"/>
              </a:buClr>
              <a:buFont typeface="Arial" panose="020B0604020202020204" pitchFamily="34" charset="0"/>
              <a:buChar char="•"/>
              <a:defRPr sz="1764" kern="1200" cap="all" baseline="0">
                <a:solidFill>
                  <a:schemeClr val="tx1"/>
                </a:solidFill>
                <a:effectLst/>
                <a:latin typeface="+mn-lt"/>
                <a:ea typeface="+mn-ea"/>
                <a:cs typeface="+mn-cs"/>
              </a:defRPr>
            </a:lvl3pPr>
            <a:lvl4pPr marL="1764221"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4pPr>
            <a:lvl5pPr marL="2268284"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5pPr>
            <a:lvl6pPr marL="2772347"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6pPr>
            <a:lvl7pPr marL="3276410"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7pPr>
            <a:lvl8pPr marL="3780473"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8pPr>
            <a:lvl9pPr marL="4284536"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9pPr>
          </a:lstStyle>
          <a:p>
            <a:r>
              <a:rPr lang="en-ZA" sz="2400" cap="none" dirty="0">
                <a:latin typeface="Calibri" panose="020F0502020204030204" pitchFamily="34" charset="0"/>
              </a:rPr>
              <a:t>The journal article can be saved or printed.</a:t>
            </a:r>
          </a:p>
          <a:p>
            <a:r>
              <a:rPr lang="en-ZA" sz="2400" cap="none" dirty="0">
                <a:latin typeface="Calibri" panose="020F0502020204030204" pitchFamily="34" charset="0"/>
              </a:rPr>
              <a:t>You can also share with colleagues</a:t>
            </a:r>
            <a:r>
              <a:rPr lang="en-ZA" sz="2400" dirty="0">
                <a:latin typeface="Calibri" panose="020F0502020204030204" pitchFamily="34" charset="0"/>
              </a:rPr>
              <a:t>.</a:t>
            </a:r>
          </a:p>
          <a:p>
            <a:endParaRPr lang="en-ZA"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6380" y="3550837"/>
            <a:ext cx="4294676" cy="3435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8699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09" y="-459589"/>
            <a:ext cx="10693400" cy="8020852"/>
          </a:xfrm>
          <a:prstGeom prst="rect">
            <a:avLst/>
          </a:prstGeom>
        </p:spPr>
      </p:pic>
      <p:sp>
        <p:nvSpPr>
          <p:cNvPr id="3" name="Title 1"/>
          <p:cNvSpPr txBox="1">
            <a:spLocks/>
          </p:cNvSpPr>
          <p:nvPr/>
        </p:nvSpPr>
        <p:spPr>
          <a:xfrm>
            <a:off x="1105618" y="930529"/>
            <a:ext cx="8921602" cy="1049902"/>
          </a:xfrm>
          <a:prstGeom prst="rect">
            <a:avLst/>
          </a:prstGeom>
        </p:spPr>
        <p:txBody>
          <a:bodyPr vert="horz" lIns="91440" tIns="45720" rIns="91440" bIns="45720" rtlCol="0" anchor="ctr">
            <a:normAutofit/>
          </a:bodyPr>
          <a:lstStyle>
            <a:lvl1pPr algn="ctr" defTabSz="1008126" rtl="0" eaLnBrk="1" latinLnBrk="0" hangingPunct="1">
              <a:lnSpc>
                <a:spcPct val="100000"/>
              </a:lnSpc>
              <a:spcBef>
                <a:spcPct val="0"/>
              </a:spcBef>
              <a:buNone/>
              <a:defRPr sz="3969" kern="1200" cap="all" baseline="0">
                <a:solidFill>
                  <a:schemeClr val="tx1"/>
                </a:solidFill>
                <a:effectLst/>
                <a:latin typeface="+mj-lt"/>
                <a:ea typeface="+mj-ea"/>
                <a:cs typeface="+mj-cs"/>
              </a:defRPr>
            </a:lvl1pPr>
          </a:lstStyle>
          <a:p>
            <a:r>
              <a:rPr lang="en-ZA" sz="3600" cap="none" dirty="0">
                <a:latin typeface="Calibri" panose="020F0502020204030204" pitchFamily="34" charset="0"/>
              </a:rPr>
              <a:t>Emerald Emerging Markets e-Case Collection </a:t>
            </a:r>
          </a:p>
        </p:txBody>
      </p:sp>
      <p:sp>
        <p:nvSpPr>
          <p:cNvPr id="5" name="Subtitle 2"/>
          <p:cNvSpPr txBox="1">
            <a:spLocks/>
          </p:cNvSpPr>
          <p:nvPr/>
        </p:nvSpPr>
        <p:spPr>
          <a:xfrm>
            <a:off x="924884" y="2204590"/>
            <a:ext cx="8382256" cy="1504033"/>
          </a:xfrm>
          <a:prstGeom prst="rect">
            <a:avLst/>
          </a:prstGeom>
        </p:spPr>
        <p:txBody>
          <a:bodyPr/>
          <a:lstStyle>
            <a:lvl1pPr marL="252032" indent="-252032" algn="l" defTabSz="1008126" rtl="0" eaLnBrk="1" latinLnBrk="0" hangingPunct="1">
              <a:lnSpc>
                <a:spcPct val="120000"/>
              </a:lnSpc>
              <a:spcBef>
                <a:spcPts val="1103"/>
              </a:spcBef>
              <a:buClr>
                <a:schemeClr val="tx1"/>
              </a:buClr>
              <a:buFont typeface="Arial" panose="020B0604020202020204" pitchFamily="34" charset="0"/>
              <a:buChar char="•"/>
              <a:defRPr sz="2205" kern="1200" cap="all" baseline="0">
                <a:solidFill>
                  <a:schemeClr val="tx1"/>
                </a:solidFill>
                <a:effectLst/>
                <a:latin typeface="+mn-lt"/>
                <a:ea typeface="+mn-ea"/>
                <a:cs typeface="+mn-cs"/>
              </a:defRPr>
            </a:lvl1pPr>
            <a:lvl2pPr marL="756095" indent="-252032" algn="l" defTabSz="1008126" rtl="0" eaLnBrk="1" latinLnBrk="0" hangingPunct="1">
              <a:lnSpc>
                <a:spcPct val="120000"/>
              </a:lnSpc>
              <a:spcBef>
                <a:spcPts val="551"/>
              </a:spcBef>
              <a:buClr>
                <a:schemeClr val="tx1"/>
              </a:buClr>
              <a:buFont typeface="Arial" panose="020B0604020202020204" pitchFamily="34" charset="0"/>
              <a:buChar char="•"/>
              <a:defRPr sz="1985" kern="1200" cap="all" baseline="0">
                <a:solidFill>
                  <a:schemeClr val="tx1"/>
                </a:solidFill>
                <a:effectLst/>
                <a:latin typeface="+mn-lt"/>
                <a:ea typeface="+mn-ea"/>
                <a:cs typeface="+mn-cs"/>
              </a:defRPr>
            </a:lvl2pPr>
            <a:lvl3pPr marL="1260158" indent="-252032" algn="l" defTabSz="1008126" rtl="0" eaLnBrk="1" latinLnBrk="0" hangingPunct="1">
              <a:lnSpc>
                <a:spcPct val="120000"/>
              </a:lnSpc>
              <a:spcBef>
                <a:spcPts val="551"/>
              </a:spcBef>
              <a:buClr>
                <a:schemeClr val="tx1"/>
              </a:buClr>
              <a:buFont typeface="Arial" panose="020B0604020202020204" pitchFamily="34" charset="0"/>
              <a:buChar char="•"/>
              <a:defRPr sz="1764" kern="1200" cap="all" baseline="0">
                <a:solidFill>
                  <a:schemeClr val="tx1"/>
                </a:solidFill>
                <a:effectLst/>
                <a:latin typeface="+mn-lt"/>
                <a:ea typeface="+mn-ea"/>
                <a:cs typeface="+mn-cs"/>
              </a:defRPr>
            </a:lvl3pPr>
            <a:lvl4pPr marL="1764221"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4pPr>
            <a:lvl5pPr marL="2268284"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5pPr>
            <a:lvl6pPr marL="2772347"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6pPr>
            <a:lvl7pPr marL="3276410"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7pPr>
            <a:lvl8pPr marL="3780473"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8pPr>
            <a:lvl9pPr marL="4284536"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9pPr>
          </a:lstStyle>
          <a:p>
            <a:r>
              <a:rPr lang="en-ZA" sz="2400" cap="none" dirty="0">
                <a:latin typeface="Calibri" panose="020F0502020204030204" pitchFamily="34" charset="0"/>
              </a:rPr>
              <a:t>The institution has access to emerald emerging markets e-case collection.</a:t>
            </a:r>
          </a:p>
          <a:p>
            <a:r>
              <a:rPr lang="en-ZA" sz="2400" cap="none" dirty="0">
                <a:latin typeface="Calibri" panose="020F0502020204030204" pitchFamily="34" charset="0"/>
              </a:rPr>
              <a:t>E-cases are also known as electronic case studies.</a:t>
            </a:r>
          </a:p>
          <a:p>
            <a:endParaRPr lang="en-ZA" sz="2400" dirty="0">
              <a:latin typeface="Calibri" panose="020F0502020204030204" pitchFamily="34"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597" y="4044786"/>
            <a:ext cx="7736289" cy="2195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8463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09" y="-459589"/>
            <a:ext cx="10693400" cy="8020852"/>
          </a:xfrm>
          <a:prstGeom prst="rect">
            <a:avLst/>
          </a:prstGeom>
        </p:spPr>
      </p:pic>
      <p:sp>
        <p:nvSpPr>
          <p:cNvPr id="3" name="Title 1"/>
          <p:cNvSpPr txBox="1">
            <a:spLocks/>
          </p:cNvSpPr>
          <p:nvPr/>
        </p:nvSpPr>
        <p:spPr>
          <a:xfrm>
            <a:off x="947476" y="1145151"/>
            <a:ext cx="8734251" cy="835279"/>
          </a:xfrm>
          <a:prstGeom prst="rect">
            <a:avLst/>
          </a:prstGeom>
        </p:spPr>
        <p:txBody>
          <a:bodyPr vert="horz" lIns="91440" tIns="45720" rIns="91440" bIns="45720" rtlCol="0" anchor="ctr">
            <a:noAutofit/>
          </a:bodyPr>
          <a:lstStyle>
            <a:lvl1pPr algn="ctr" defTabSz="1008126" rtl="0" eaLnBrk="1" latinLnBrk="0" hangingPunct="1">
              <a:lnSpc>
                <a:spcPct val="100000"/>
              </a:lnSpc>
              <a:spcBef>
                <a:spcPct val="0"/>
              </a:spcBef>
              <a:buNone/>
              <a:defRPr sz="3969" kern="1200" cap="all" baseline="0">
                <a:solidFill>
                  <a:schemeClr val="tx1"/>
                </a:solidFill>
                <a:effectLst/>
                <a:latin typeface="+mj-lt"/>
                <a:ea typeface="+mj-ea"/>
                <a:cs typeface="+mj-cs"/>
              </a:defRPr>
            </a:lvl1pPr>
          </a:lstStyle>
          <a:p>
            <a:r>
              <a:rPr lang="en-ZA" sz="3600" cap="none" dirty="0">
                <a:latin typeface="Calibri" panose="020F0502020204030204" pitchFamily="34" charset="0"/>
              </a:rPr>
              <a:t>Emerald Emerging Markets e-Case Collection </a:t>
            </a:r>
          </a:p>
        </p:txBody>
      </p:sp>
      <p:sp>
        <p:nvSpPr>
          <p:cNvPr id="5" name="Subtitle 2"/>
          <p:cNvSpPr txBox="1">
            <a:spLocks/>
          </p:cNvSpPr>
          <p:nvPr/>
        </p:nvSpPr>
        <p:spPr>
          <a:xfrm>
            <a:off x="793353" y="1980431"/>
            <a:ext cx="4337323" cy="4716142"/>
          </a:xfrm>
          <a:prstGeom prst="rect">
            <a:avLst/>
          </a:prstGeom>
        </p:spPr>
        <p:txBody>
          <a:bodyPr/>
          <a:lstStyle>
            <a:lvl1pPr marL="252032" indent="-252032" algn="l" defTabSz="1008126" rtl="0" eaLnBrk="1" latinLnBrk="0" hangingPunct="1">
              <a:lnSpc>
                <a:spcPct val="120000"/>
              </a:lnSpc>
              <a:spcBef>
                <a:spcPts val="1103"/>
              </a:spcBef>
              <a:buClr>
                <a:schemeClr val="tx1"/>
              </a:buClr>
              <a:buFont typeface="Arial" panose="020B0604020202020204" pitchFamily="34" charset="0"/>
              <a:buChar char="•"/>
              <a:defRPr sz="2205" kern="1200" cap="all" baseline="0">
                <a:solidFill>
                  <a:schemeClr val="tx1"/>
                </a:solidFill>
                <a:effectLst/>
                <a:latin typeface="+mn-lt"/>
                <a:ea typeface="+mn-ea"/>
                <a:cs typeface="+mn-cs"/>
              </a:defRPr>
            </a:lvl1pPr>
            <a:lvl2pPr marL="756095" indent="-252032" algn="l" defTabSz="1008126" rtl="0" eaLnBrk="1" latinLnBrk="0" hangingPunct="1">
              <a:lnSpc>
                <a:spcPct val="120000"/>
              </a:lnSpc>
              <a:spcBef>
                <a:spcPts val="551"/>
              </a:spcBef>
              <a:buClr>
                <a:schemeClr val="tx1"/>
              </a:buClr>
              <a:buFont typeface="Arial" panose="020B0604020202020204" pitchFamily="34" charset="0"/>
              <a:buChar char="•"/>
              <a:defRPr sz="1985" kern="1200" cap="all" baseline="0">
                <a:solidFill>
                  <a:schemeClr val="tx1"/>
                </a:solidFill>
                <a:effectLst/>
                <a:latin typeface="+mn-lt"/>
                <a:ea typeface="+mn-ea"/>
                <a:cs typeface="+mn-cs"/>
              </a:defRPr>
            </a:lvl2pPr>
            <a:lvl3pPr marL="1260158" indent="-252032" algn="l" defTabSz="1008126" rtl="0" eaLnBrk="1" latinLnBrk="0" hangingPunct="1">
              <a:lnSpc>
                <a:spcPct val="120000"/>
              </a:lnSpc>
              <a:spcBef>
                <a:spcPts val="551"/>
              </a:spcBef>
              <a:buClr>
                <a:schemeClr val="tx1"/>
              </a:buClr>
              <a:buFont typeface="Arial" panose="020B0604020202020204" pitchFamily="34" charset="0"/>
              <a:buChar char="•"/>
              <a:defRPr sz="1764" kern="1200" cap="all" baseline="0">
                <a:solidFill>
                  <a:schemeClr val="tx1"/>
                </a:solidFill>
                <a:effectLst/>
                <a:latin typeface="+mn-lt"/>
                <a:ea typeface="+mn-ea"/>
                <a:cs typeface="+mn-cs"/>
              </a:defRPr>
            </a:lvl3pPr>
            <a:lvl4pPr marL="1764221"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4pPr>
            <a:lvl5pPr marL="2268284"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5pPr>
            <a:lvl6pPr marL="2772347"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6pPr>
            <a:lvl7pPr marL="3276410"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7pPr>
            <a:lvl8pPr marL="3780473"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8pPr>
            <a:lvl9pPr marL="4284536"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9pPr>
          </a:lstStyle>
          <a:p>
            <a:pPr marL="0" indent="0">
              <a:buNone/>
            </a:pPr>
            <a:r>
              <a:rPr lang="en-ZA" sz="2400" cap="none" dirty="0">
                <a:latin typeface="Calibri" panose="020F0502020204030204" pitchFamily="34" charset="0"/>
              </a:rPr>
              <a:t>Subjects include</a:t>
            </a:r>
            <a:r>
              <a:rPr lang="en-ZA" sz="2400" dirty="0">
                <a:latin typeface="Calibri" panose="020F0502020204030204" pitchFamily="34" charset="0"/>
              </a:rPr>
              <a:t>:</a:t>
            </a:r>
          </a:p>
          <a:p>
            <a:pPr marL="120303"/>
            <a:endParaRPr lang="en-ZA" sz="2400" dirty="0">
              <a:latin typeface="Calibri" panose="020F0502020204030204" pitchFamily="34" charset="0"/>
            </a:endParaRPr>
          </a:p>
          <a:p>
            <a:pPr marL="120303"/>
            <a:r>
              <a:rPr lang="en-ZA" sz="2400" cap="none" dirty="0">
                <a:latin typeface="Calibri" panose="020F0502020204030204" pitchFamily="34" charset="0"/>
              </a:rPr>
              <a:t>Accounting &amp; Finance</a:t>
            </a:r>
          </a:p>
          <a:p>
            <a:pPr marL="120303"/>
            <a:r>
              <a:rPr lang="en-ZA" sz="2400" cap="none" dirty="0">
                <a:latin typeface="Calibri" panose="020F0502020204030204" pitchFamily="34" charset="0"/>
              </a:rPr>
              <a:t>Built Environment</a:t>
            </a:r>
          </a:p>
          <a:p>
            <a:pPr marL="120303"/>
            <a:r>
              <a:rPr lang="en-ZA" sz="2400" cap="none" dirty="0">
                <a:latin typeface="Calibri" panose="020F0502020204030204" pitchFamily="34" charset="0"/>
              </a:rPr>
              <a:t>Entrepreneurship</a:t>
            </a:r>
          </a:p>
          <a:p>
            <a:pPr marL="120303"/>
            <a:r>
              <a:rPr lang="en-ZA" sz="2400" cap="none" dirty="0">
                <a:latin typeface="Calibri" panose="020F0502020204030204" pitchFamily="34" charset="0"/>
              </a:rPr>
              <a:t>Environmental Management</a:t>
            </a:r>
          </a:p>
          <a:p>
            <a:pPr marL="120303"/>
            <a:r>
              <a:rPr lang="en-ZA" sz="2400" cap="none" dirty="0">
                <a:latin typeface="Calibri" panose="020F0502020204030204" pitchFamily="34" charset="0"/>
              </a:rPr>
              <a:t>Human Resource Management</a:t>
            </a:r>
          </a:p>
          <a:p>
            <a:pPr marL="120303"/>
            <a:r>
              <a:rPr lang="en-ZA" sz="2400" cap="none" dirty="0">
                <a:latin typeface="Calibri" panose="020F0502020204030204" pitchFamily="34" charset="0"/>
              </a:rPr>
              <a:t>International Business</a:t>
            </a:r>
            <a:endParaRPr lang="en-ZA" sz="2400" dirty="0">
              <a:latin typeface="Calibri" panose="020F0502020204030204" pitchFamily="34" charset="0"/>
            </a:endParaRPr>
          </a:p>
          <a:p>
            <a:pPr marL="0" indent="0">
              <a:buNone/>
            </a:pPr>
            <a:endParaRPr lang="en-ZA" dirty="0"/>
          </a:p>
          <a:p>
            <a:endParaRPr lang="en-ZA" dirty="0"/>
          </a:p>
        </p:txBody>
      </p:sp>
      <p:sp>
        <p:nvSpPr>
          <p:cNvPr id="6" name="Subtitle 2"/>
          <p:cNvSpPr txBox="1">
            <a:spLocks/>
          </p:cNvSpPr>
          <p:nvPr/>
        </p:nvSpPr>
        <p:spPr>
          <a:xfrm>
            <a:off x="5344404" y="1980431"/>
            <a:ext cx="4337323" cy="4716142"/>
          </a:xfrm>
          <a:prstGeom prst="rect">
            <a:avLst/>
          </a:prstGeom>
        </p:spPr>
        <p:txBody>
          <a:bodyPr/>
          <a:lstStyle>
            <a:lvl1pPr marL="252032" indent="-252032" algn="l" defTabSz="1008126" rtl="0" eaLnBrk="1" latinLnBrk="0" hangingPunct="1">
              <a:lnSpc>
                <a:spcPct val="120000"/>
              </a:lnSpc>
              <a:spcBef>
                <a:spcPts val="1103"/>
              </a:spcBef>
              <a:buClr>
                <a:schemeClr val="tx1"/>
              </a:buClr>
              <a:buFont typeface="Arial" panose="020B0604020202020204" pitchFamily="34" charset="0"/>
              <a:buChar char="•"/>
              <a:defRPr sz="2205" kern="1200" cap="all" baseline="0">
                <a:solidFill>
                  <a:schemeClr val="tx1"/>
                </a:solidFill>
                <a:effectLst/>
                <a:latin typeface="+mn-lt"/>
                <a:ea typeface="+mn-ea"/>
                <a:cs typeface="+mn-cs"/>
              </a:defRPr>
            </a:lvl1pPr>
            <a:lvl2pPr marL="756095" indent="-252032" algn="l" defTabSz="1008126" rtl="0" eaLnBrk="1" latinLnBrk="0" hangingPunct="1">
              <a:lnSpc>
                <a:spcPct val="120000"/>
              </a:lnSpc>
              <a:spcBef>
                <a:spcPts val="551"/>
              </a:spcBef>
              <a:buClr>
                <a:schemeClr val="tx1"/>
              </a:buClr>
              <a:buFont typeface="Arial" panose="020B0604020202020204" pitchFamily="34" charset="0"/>
              <a:buChar char="•"/>
              <a:defRPr sz="1985" kern="1200" cap="all" baseline="0">
                <a:solidFill>
                  <a:schemeClr val="tx1"/>
                </a:solidFill>
                <a:effectLst/>
                <a:latin typeface="+mn-lt"/>
                <a:ea typeface="+mn-ea"/>
                <a:cs typeface="+mn-cs"/>
              </a:defRPr>
            </a:lvl2pPr>
            <a:lvl3pPr marL="1260158" indent="-252032" algn="l" defTabSz="1008126" rtl="0" eaLnBrk="1" latinLnBrk="0" hangingPunct="1">
              <a:lnSpc>
                <a:spcPct val="120000"/>
              </a:lnSpc>
              <a:spcBef>
                <a:spcPts val="551"/>
              </a:spcBef>
              <a:buClr>
                <a:schemeClr val="tx1"/>
              </a:buClr>
              <a:buFont typeface="Arial" panose="020B0604020202020204" pitchFamily="34" charset="0"/>
              <a:buChar char="•"/>
              <a:defRPr sz="1764" kern="1200" cap="all" baseline="0">
                <a:solidFill>
                  <a:schemeClr val="tx1"/>
                </a:solidFill>
                <a:effectLst/>
                <a:latin typeface="+mn-lt"/>
                <a:ea typeface="+mn-ea"/>
                <a:cs typeface="+mn-cs"/>
              </a:defRPr>
            </a:lvl3pPr>
            <a:lvl4pPr marL="1764221"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4pPr>
            <a:lvl5pPr marL="2268284"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5pPr>
            <a:lvl6pPr marL="2772347"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6pPr>
            <a:lvl7pPr marL="3276410"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7pPr>
            <a:lvl8pPr marL="3780473"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8pPr>
            <a:lvl9pPr marL="4284536"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9pPr>
          </a:lstStyle>
          <a:p>
            <a:pPr marL="120303"/>
            <a:endParaRPr lang="en-ZA" dirty="0"/>
          </a:p>
          <a:p>
            <a:pPr marL="120303"/>
            <a:endParaRPr lang="en-ZA" dirty="0"/>
          </a:p>
          <a:p>
            <a:pPr marL="120303"/>
            <a:r>
              <a:rPr lang="en-ZA" sz="2400" cap="none" dirty="0">
                <a:latin typeface="Calibri" panose="020F0502020204030204" pitchFamily="34" charset="0"/>
              </a:rPr>
              <a:t>Management Science</a:t>
            </a:r>
          </a:p>
          <a:p>
            <a:pPr marL="120303"/>
            <a:r>
              <a:rPr lang="en-ZA" sz="2400" cap="none" dirty="0">
                <a:latin typeface="Calibri" panose="020F0502020204030204" pitchFamily="34" charset="0"/>
              </a:rPr>
              <a:t>Marketing</a:t>
            </a:r>
          </a:p>
          <a:p>
            <a:pPr marL="120303"/>
            <a:r>
              <a:rPr lang="en-ZA" sz="2400" cap="none" dirty="0">
                <a:latin typeface="Calibri" panose="020F0502020204030204" pitchFamily="34" charset="0"/>
              </a:rPr>
              <a:t>Operations &amp; Logistics</a:t>
            </a:r>
          </a:p>
          <a:p>
            <a:pPr marL="120303"/>
            <a:r>
              <a:rPr lang="en-ZA" sz="2400" cap="none" dirty="0">
                <a:latin typeface="Calibri" panose="020F0502020204030204" pitchFamily="34" charset="0"/>
              </a:rPr>
              <a:t>Public Sector Management</a:t>
            </a:r>
          </a:p>
          <a:p>
            <a:pPr marL="120303"/>
            <a:r>
              <a:rPr lang="en-ZA" sz="2400" cap="none" dirty="0">
                <a:latin typeface="Calibri" panose="020F0502020204030204" pitchFamily="34" charset="0"/>
              </a:rPr>
              <a:t>Strategy</a:t>
            </a:r>
          </a:p>
          <a:p>
            <a:pPr marL="120303"/>
            <a:r>
              <a:rPr lang="en-ZA" sz="2400" cap="none" dirty="0">
                <a:latin typeface="Calibri" panose="020F0502020204030204" pitchFamily="34" charset="0"/>
              </a:rPr>
              <a:t>Tourism &amp; Hospitality</a:t>
            </a:r>
          </a:p>
          <a:p>
            <a:pPr marL="120303"/>
            <a:endParaRPr lang="en-ZA" dirty="0"/>
          </a:p>
          <a:p>
            <a:endParaRPr lang="en-ZA" dirty="0"/>
          </a:p>
        </p:txBody>
      </p:sp>
    </p:spTree>
    <p:extLst>
      <p:ext uri="{BB962C8B-B14F-4D97-AF65-F5344CB8AC3E}">
        <p14:creationId xmlns:p14="http://schemas.microsoft.com/office/powerpoint/2010/main" val="1838746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09" y="-459589"/>
            <a:ext cx="10693400" cy="8020852"/>
          </a:xfrm>
          <a:prstGeom prst="rect">
            <a:avLst/>
          </a:prstGeom>
        </p:spPr>
      </p:pic>
      <p:sp>
        <p:nvSpPr>
          <p:cNvPr id="3" name="Title 1"/>
          <p:cNvSpPr txBox="1">
            <a:spLocks/>
          </p:cNvSpPr>
          <p:nvPr/>
        </p:nvSpPr>
        <p:spPr>
          <a:xfrm>
            <a:off x="1083026" y="1054785"/>
            <a:ext cx="9448249" cy="709622"/>
          </a:xfrm>
          <a:prstGeom prst="rect">
            <a:avLst/>
          </a:prstGeom>
        </p:spPr>
        <p:txBody>
          <a:bodyPr vert="horz" lIns="91440" tIns="45720" rIns="91440" bIns="45720" rtlCol="0" anchor="ctr">
            <a:noAutofit/>
          </a:bodyPr>
          <a:lstStyle>
            <a:lvl1pPr algn="ctr" defTabSz="1008126" rtl="0" eaLnBrk="1" latinLnBrk="0" hangingPunct="1">
              <a:lnSpc>
                <a:spcPct val="100000"/>
              </a:lnSpc>
              <a:spcBef>
                <a:spcPct val="0"/>
              </a:spcBef>
              <a:buNone/>
              <a:defRPr sz="3969" kern="1200" cap="all" baseline="0">
                <a:solidFill>
                  <a:schemeClr val="tx1"/>
                </a:solidFill>
                <a:effectLst/>
                <a:latin typeface="+mj-lt"/>
                <a:ea typeface="+mj-ea"/>
                <a:cs typeface="+mj-cs"/>
              </a:defRPr>
            </a:lvl1pPr>
          </a:lstStyle>
          <a:p>
            <a:r>
              <a:rPr lang="en-ZA" sz="3600" cap="none" dirty="0">
                <a:latin typeface="Calibri" panose="020F0502020204030204" pitchFamily="34" charset="0"/>
              </a:rPr>
              <a:t>Emerald Emerging Markets e-Case Collection </a:t>
            </a:r>
          </a:p>
        </p:txBody>
      </p:sp>
      <p:sp>
        <p:nvSpPr>
          <p:cNvPr id="5" name="Subtitle 2"/>
          <p:cNvSpPr txBox="1">
            <a:spLocks/>
          </p:cNvSpPr>
          <p:nvPr/>
        </p:nvSpPr>
        <p:spPr>
          <a:xfrm>
            <a:off x="1003955" y="2069040"/>
            <a:ext cx="9095273" cy="1135527"/>
          </a:xfrm>
          <a:prstGeom prst="rect">
            <a:avLst/>
          </a:prstGeom>
        </p:spPr>
        <p:txBody>
          <a:bodyPr/>
          <a:lstStyle>
            <a:lvl1pPr marL="252032" indent="-252032" algn="l" defTabSz="1008126" rtl="0" eaLnBrk="1" latinLnBrk="0" hangingPunct="1">
              <a:lnSpc>
                <a:spcPct val="120000"/>
              </a:lnSpc>
              <a:spcBef>
                <a:spcPts val="1103"/>
              </a:spcBef>
              <a:buClr>
                <a:schemeClr val="tx1"/>
              </a:buClr>
              <a:buFont typeface="Arial" panose="020B0604020202020204" pitchFamily="34" charset="0"/>
              <a:buChar char="•"/>
              <a:defRPr sz="2205" kern="1200" cap="all" baseline="0">
                <a:solidFill>
                  <a:schemeClr val="tx1"/>
                </a:solidFill>
                <a:effectLst/>
                <a:latin typeface="+mn-lt"/>
                <a:ea typeface="+mn-ea"/>
                <a:cs typeface="+mn-cs"/>
              </a:defRPr>
            </a:lvl1pPr>
            <a:lvl2pPr marL="756095" indent="-252032" algn="l" defTabSz="1008126" rtl="0" eaLnBrk="1" latinLnBrk="0" hangingPunct="1">
              <a:lnSpc>
                <a:spcPct val="120000"/>
              </a:lnSpc>
              <a:spcBef>
                <a:spcPts val="551"/>
              </a:spcBef>
              <a:buClr>
                <a:schemeClr val="tx1"/>
              </a:buClr>
              <a:buFont typeface="Arial" panose="020B0604020202020204" pitchFamily="34" charset="0"/>
              <a:buChar char="•"/>
              <a:defRPr sz="1985" kern="1200" cap="all" baseline="0">
                <a:solidFill>
                  <a:schemeClr val="tx1"/>
                </a:solidFill>
                <a:effectLst/>
                <a:latin typeface="+mn-lt"/>
                <a:ea typeface="+mn-ea"/>
                <a:cs typeface="+mn-cs"/>
              </a:defRPr>
            </a:lvl2pPr>
            <a:lvl3pPr marL="1260158" indent="-252032" algn="l" defTabSz="1008126" rtl="0" eaLnBrk="1" latinLnBrk="0" hangingPunct="1">
              <a:lnSpc>
                <a:spcPct val="120000"/>
              </a:lnSpc>
              <a:spcBef>
                <a:spcPts val="551"/>
              </a:spcBef>
              <a:buClr>
                <a:schemeClr val="tx1"/>
              </a:buClr>
              <a:buFont typeface="Arial" panose="020B0604020202020204" pitchFamily="34" charset="0"/>
              <a:buChar char="•"/>
              <a:defRPr sz="1764" kern="1200" cap="all" baseline="0">
                <a:solidFill>
                  <a:schemeClr val="tx1"/>
                </a:solidFill>
                <a:effectLst/>
                <a:latin typeface="+mn-lt"/>
                <a:ea typeface="+mn-ea"/>
                <a:cs typeface="+mn-cs"/>
              </a:defRPr>
            </a:lvl3pPr>
            <a:lvl4pPr marL="1764221"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4pPr>
            <a:lvl5pPr marL="2268284"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5pPr>
            <a:lvl6pPr marL="2772347"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6pPr>
            <a:lvl7pPr marL="3276410"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7pPr>
            <a:lvl8pPr marL="3780473"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8pPr>
            <a:lvl9pPr marL="4284536"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9pPr>
          </a:lstStyle>
          <a:p>
            <a:r>
              <a:rPr lang="en-ZA" sz="2400" cap="none" dirty="0">
                <a:latin typeface="Calibri" panose="020F0502020204030204" pitchFamily="34" charset="0"/>
              </a:rPr>
              <a:t>Emerging Markets case studies is a digital collection of peer-reviewed teaching case studies focusing on business decision making and management in global markets.</a:t>
            </a:r>
          </a:p>
          <a:p>
            <a:endParaRPr lang="en-ZA"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752" y="3852639"/>
            <a:ext cx="7673677" cy="2636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573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09" y="-459589"/>
            <a:ext cx="10693400" cy="8020852"/>
          </a:xfrm>
          <a:prstGeom prst="rect">
            <a:avLst/>
          </a:prstGeom>
        </p:spPr>
      </p:pic>
      <p:sp>
        <p:nvSpPr>
          <p:cNvPr id="3" name="Title 1"/>
          <p:cNvSpPr txBox="1">
            <a:spLocks/>
          </p:cNvSpPr>
          <p:nvPr/>
        </p:nvSpPr>
        <p:spPr>
          <a:xfrm>
            <a:off x="1026546" y="1032193"/>
            <a:ext cx="9772282" cy="407375"/>
          </a:xfrm>
          <a:prstGeom prst="rect">
            <a:avLst/>
          </a:prstGeom>
        </p:spPr>
        <p:txBody>
          <a:bodyPr vert="horz" lIns="91440" tIns="45720" rIns="91440" bIns="45720" rtlCol="0" anchor="ctr">
            <a:noAutofit/>
          </a:bodyPr>
          <a:lstStyle>
            <a:lvl1pPr algn="ctr" defTabSz="1008126" rtl="0" eaLnBrk="1" latinLnBrk="0" hangingPunct="1">
              <a:lnSpc>
                <a:spcPct val="100000"/>
              </a:lnSpc>
              <a:spcBef>
                <a:spcPct val="0"/>
              </a:spcBef>
              <a:buNone/>
              <a:defRPr sz="3969" kern="1200" cap="all" baseline="0">
                <a:solidFill>
                  <a:schemeClr val="tx1"/>
                </a:solidFill>
                <a:effectLst/>
                <a:latin typeface="+mj-lt"/>
                <a:ea typeface="+mj-ea"/>
                <a:cs typeface="+mj-cs"/>
              </a:defRPr>
            </a:lvl1pPr>
          </a:lstStyle>
          <a:p>
            <a:r>
              <a:rPr lang="en-ZA" sz="3600" cap="none" dirty="0" err="1">
                <a:latin typeface="Calibri" panose="020F0502020204030204" pitchFamily="34" charset="0"/>
              </a:rPr>
              <a:t>PressReader</a:t>
            </a:r>
            <a:r>
              <a:rPr lang="en-ZA" sz="3600" cap="none" dirty="0">
                <a:latin typeface="Calibri" panose="020F0502020204030204" pitchFamily="34" charset="0"/>
              </a:rPr>
              <a:t> Connecting People through News</a:t>
            </a:r>
          </a:p>
        </p:txBody>
      </p:sp>
      <p:pic>
        <p:nvPicPr>
          <p:cNvPr id="5" name="Picture 4"/>
          <p:cNvPicPr/>
          <p:nvPr/>
        </p:nvPicPr>
        <p:blipFill rotWithShape="1">
          <a:blip r:embed="rId4"/>
          <a:srcRect l="8493" t="23375" r="9455" b="8494"/>
          <a:stretch/>
        </p:blipFill>
        <p:spPr bwMode="auto">
          <a:xfrm>
            <a:off x="828520" y="2328020"/>
            <a:ext cx="5873603" cy="4312121"/>
          </a:xfrm>
          <a:prstGeom prst="rect">
            <a:avLst/>
          </a:prstGeom>
          <a:ln>
            <a:noFill/>
          </a:ln>
          <a:extLst>
            <a:ext uri="{53640926-AAD7-44D8-BBD7-CCE9431645EC}">
              <a14:shadowObscured xmlns:a14="http://schemas.microsoft.com/office/drawing/2010/main"/>
            </a:ext>
          </a:extLst>
        </p:spPr>
      </p:pic>
      <p:pic>
        <p:nvPicPr>
          <p:cNvPr id="6" name="Content Placeholder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89063" y="4244425"/>
            <a:ext cx="1705239" cy="2543725"/>
          </a:xfrm>
          <a:prstGeom prst="rect">
            <a:avLst/>
          </a:prstGeom>
          <a:noFill/>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84067" y="4914837"/>
            <a:ext cx="909984" cy="1725304"/>
          </a:xfrm>
          <a:prstGeom prst="rect">
            <a:avLst/>
          </a:prstGeom>
        </p:spPr>
      </p:pic>
      <p:pic>
        <p:nvPicPr>
          <p:cNvPr id="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37024" y="-179809"/>
            <a:ext cx="1935627" cy="626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158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09" y="-459589"/>
            <a:ext cx="10693400" cy="8020852"/>
          </a:xfrm>
          <a:prstGeom prst="rect">
            <a:avLst/>
          </a:prstGeom>
        </p:spPr>
      </p:pic>
      <p:sp>
        <p:nvSpPr>
          <p:cNvPr id="3" name="Title 1"/>
          <p:cNvSpPr txBox="1">
            <a:spLocks/>
          </p:cNvSpPr>
          <p:nvPr/>
        </p:nvSpPr>
        <p:spPr>
          <a:xfrm>
            <a:off x="1403926" y="1056009"/>
            <a:ext cx="7806804" cy="429966"/>
          </a:xfrm>
          <a:prstGeom prst="rect">
            <a:avLst/>
          </a:prstGeom>
        </p:spPr>
        <p:txBody>
          <a:bodyPr vert="horz" lIns="91440" tIns="45720" rIns="91440" bIns="45720" rtlCol="0" anchor="ctr">
            <a:noAutofit/>
          </a:bodyPr>
          <a:lstStyle>
            <a:lvl1pPr algn="ctr" defTabSz="1008126" rtl="0" eaLnBrk="1" latinLnBrk="0" hangingPunct="1">
              <a:lnSpc>
                <a:spcPct val="100000"/>
              </a:lnSpc>
              <a:spcBef>
                <a:spcPct val="0"/>
              </a:spcBef>
              <a:buNone/>
              <a:defRPr sz="3969" kern="1200" cap="all" baseline="0">
                <a:solidFill>
                  <a:schemeClr val="tx1"/>
                </a:solidFill>
                <a:effectLst/>
                <a:latin typeface="+mj-lt"/>
                <a:ea typeface="+mj-ea"/>
                <a:cs typeface="+mj-cs"/>
              </a:defRPr>
            </a:lvl1pPr>
          </a:lstStyle>
          <a:p>
            <a:r>
              <a:rPr lang="en-ZA" sz="3600" cap="none" dirty="0" err="1">
                <a:latin typeface="Calibri" panose="020F0502020204030204" pitchFamily="34" charset="0"/>
              </a:rPr>
              <a:t>Pressreader</a:t>
            </a:r>
            <a:r>
              <a:rPr lang="en-ZA" sz="3600" cap="none" dirty="0">
                <a:latin typeface="Calibri" panose="020F0502020204030204" pitchFamily="34" charset="0"/>
              </a:rPr>
              <a:t> e-Newspapers/Magazines</a:t>
            </a:r>
          </a:p>
        </p:txBody>
      </p:sp>
      <p:sp>
        <p:nvSpPr>
          <p:cNvPr id="5" name="Subtitle 2"/>
          <p:cNvSpPr txBox="1">
            <a:spLocks/>
          </p:cNvSpPr>
          <p:nvPr/>
        </p:nvSpPr>
        <p:spPr>
          <a:xfrm>
            <a:off x="947476" y="1594615"/>
            <a:ext cx="8719704" cy="1177904"/>
          </a:xfrm>
          <a:prstGeom prst="rect">
            <a:avLst/>
          </a:prstGeom>
        </p:spPr>
        <p:txBody>
          <a:bodyPr/>
          <a:lstStyle>
            <a:lvl1pPr marL="252032" indent="-252032" algn="l" defTabSz="1008126" rtl="0" eaLnBrk="1" latinLnBrk="0" hangingPunct="1">
              <a:lnSpc>
                <a:spcPct val="120000"/>
              </a:lnSpc>
              <a:spcBef>
                <a:spcPts val="1103"/>
              </a:spcBef>
              <a:buClr>
                <a:schemeClr val="tx1"/>
              </a:buClr>
              <a:buFont typeface="Arial" panose="020B0604020202020204" pitchFamily="34" charset="0"/>
              <a:buChar char="•"/>
              <a:defRPr sz="2205" kern="1200" cap="all" baseline="0">
                <a:solidFill>
                  <a:schemeClr val="tx1"/>
                </a:solidFill>
                <a:effectLst/>
                <a:latin typeface="+mn-lt"/>
                <a:ea typeface="+mn-ea"/>
                <a:cs typeface="+mn-cs"/>
              </a:defRPr>
            </a:lvl1pPr>
            <a:lvl2pPr marL="756095" indent="-252032" algn="l" defTabSz="1008126" rtl="0" eaLnBrk="1" latinLnBrk="0" hangingPunct="1">
              <a:lnSpc>
                <a:spcPct val="120000"/>
              </a:lnSpc>
              <a:spcBef>
                <a:spcPts val="551"/>
              </a:spcBef>
              <a:buClr>
                <a:schemeClr val="tx1"/>
              </a:buClr>
              <a:buFont typeface="Arial" panose="020B0604020202020204" pitchFamily="34" charset="0"/>
              <a:buChar char="•"/>
              <a:defRPr sz="1985" kern="1200" cap="all" baseline="0">
                <a:solidFill>
                  <a:schemeClr val="tx1"/>
                </a:solidFill>
                <a:effectLst/>
                <a:latin typeface="+mn-lt"/>
                <a:ea typeface="+mn-ea"/>
                <a:cs typeface="+mn-cs"/>
              </a:defRPr>
            </a:lvl2pPr>
            <a:lvl3pPr marL="1260158" indent="-252032" algn="l" defTabSz="1008126" rtl="0" eaLnBrk="1" latinLnBrk="0" hangingPunct="1">
              <a:lnSpc>
                <a:spcPct val="120000"/>
              </a:lnSpc>
              <a:spcBef>
                <a:spcPts val="551"/>
              </a:spcBef>
              <a:buClr>
                <a:schemeClr val="tx1"/>
              </a:buClr>
              <a:buFont typeface="Arial" panose="020B0604020202020204" pitchFamily="34" charset="0"/>
              <a:buChar char="•"/>
              <a:defRPr sz="1764" kern="1200" cap="all" baseline="0">
                <a:solidFill>
                  <a:schemeClr val="tx1"/>
                </a:solidFill>
                <a:effectLst/>
                <a:latin typeface="+mn-lt"/>
                <a:ea typeface="+mn-ea"/>
                <a:cs typeface="+mn-cs"/>
              </a:defRPr>
            </a:lvl3pPr>
            <a:lvl4pPr marL="1764221"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4pPr>
            <a:lvl5pPr marL="2268284"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5pPr>
            <a:lvl6pPr marL="2772347"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6pPr>
            <a:lvl7pPr marL="3276410"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7pPr>
            <a:lvl8pPr marL="3780473"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8pPr>
            <a:lvl9pPr marL="4284536"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9pPr>
          </a:lstStyle>
          <a:p>
            <a:r>
              <a:rPr lang="en-ZA" sz="2400" cap="none" dirty="0" err="1">
                <a:latin typeface="Calibri" panose="020F0502020204030204" pitchFamily="34" charset="0"/>
              </a:rPr>
              <a:t>Pressreader</a:t>
            </a:r>
            <a:r>
              <a:rPr lang="en-ZA" sz="2400" cap="none" dirty="0">
                <a:latin typeface="Calibri" panose="020F0502020204030204" pitchFamily="34" charset="0"/>
              </a:rPr>
              <a:t> offers  unlimited digital access to over 3500 top newspapers and more than 3400 magazines. choose from full-version, current-day content in 60+ languages from more than 100 countries.</a:t>
            </a:r>
          </a:p>
          <a:p>
            <a:r>
              <a:rPr lang="en-ZA" sz="2400" cap="none" dirty="0">
                <a:latin typeface="Calibri" panose="020F0502020204030204" pitchFamily="34" charset="0"/>
              </a:rPr>
              <a:t>Students can enjoy reading the world’s newspapers and magazines the way they want to receive them - in print, online, or on their mobile device, tablet or e-reader - wherever they live, travel, work or play. </a:t>
            </a:r>
          </a:p>
          <a:p>
            <a:r>
              <a:rPr lang="en-ZA" sz="2400" cap="none" dirty="0">
                <a:latin typeface="Calibri" panose="020F0502020204030204" pitchFamily="34" charset="0"/>
              </a:rPr>
              <a:t>Plus, download complete issues of thousands of top newspapers and magazines just as they appear in print.   </a:t>
            </a:r>
          </a:p>
          <a:p>
            <a:endParaRPr lang="en-ZA" dirty="0"/>
          </a:p>
        </p:txBody>
      </p:sp>
    </p:spTree>
    <p:extLst>
      <p:ext uri="{BB962C8B-B14F-4D97-AF65-F5344CB8AC3E}">
        <p14:creationId xmlns:p14="http://schemas.microsoft.com/office/powerpoint/2010/main" val="1923849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09" y="-441604"/>
            <a:ext cx="10693400" cy="8020852"/>
          </a:xfrm>
          <a:prstGeom prst="rect">
            <a:avLst/>
          </a:prstGeom>
        </p:spPr>
      </p:pic>
      <p:sp>
        <p:nvSpPr>
          <p:cNvPr id="3" name="Title 1"/>
          <p:cNvSpPr txBox="1">
            <a:spLocks/>
          </p:cNvSpPr>
          <p:nvPr/>
        </p:nvSpPr>
        <p:spPr>
          <a:xfrm>
            <a:off x="1139505" y="862755"/>
            <a:ext cx="5372405" cy="912593"/>
          </a:xfrm>
          <a:prstGeom prst="rect">
            <a:avLst/>
          </a:prstGeom>
        </p:spPr>
        <p:txBody>
          <a:bodyPr vert="horz" lIns="91440" tIns="45720" rIns="91440" bIns="45720" rtlCol="0" anchor="ctr">
            <a:normAutofit/>
          </a:bodyPr>
          <a:lstStyle>
            <a:lvl1pPr algn="ctr" defTabSz="1008126" rtl="0" eaLnBrk="1" latinLnBrk="0" hangingPunct="1">
              <a:lnSpc>
                <a:spcPct val="100000"/>
              </a:lnSpc>
              <a:spcBef>
                <a:spcPct val="0"/>
              </a:spcBef>
              <a:buNone/>
              <a:defRPr sz="3969" kern="1200" cap="all" baseline="0">
                <a:solidFill>
                  <a:schemeClr val="tx1"/>
                </a:solidFill>
                <a:effectLst/>
                <a:latin typeface="+mj-lt"/>
                <a:ea typeface="+mj-ea"/>
                <a:cs typeface="+mj-cs"/>
              </a:defRPr>
            </a:lvl1pPr>
          </a:lstStyle>
          <a:p>
            <a:r>
              <a:rPr lang="en-ZA" sz="3600" dirty="0">
                <a:latin typeface="Calibri" panose="020F0502020204030204" pitchFamily="34" charset="0"/>
              </a:rPr>
              <a:t>N</a:t>
            </a:r>
            <a:r>
              <a:rPr lang="en-ZA" sz="3600" cap="none" dirty="0">
                <a:latin typeface="Calibri" panose="020F0502020204030204" pitchFamily="34" charset="0"/>
              </a:rPr>
              <a:t>avigating </a:t>
            </a:r>
            <a:r>
              <a:rPr lang="en-ZA" sz="3600" cap="none" dirty="0" err="1">
                <a:latin typeface="Calibri" panose="020F0502020204030204" pitchFamily="34" charset="0"/>
              </a:rPr>
              <a:t>PressReader</a:t>
            </a:r>
            <a:endParaRPr lang="en-ZA" sz="3600" dirty="0">
              <a:latin typeface="Calibri" panose="020F0502020204030204" pitchFamily="34" charset="0"/>
            </a:endParaRPr>
          </a:p>
        </p:txBody>
      </p:sp>
      <p:sp>
        <p:nvSpPr>
          <p:cNvPr id="5" name="Subtitle 2"/>
          <p:cNvSpPr txBox="1">
            <a:spLocks/>
          </p:cNvSpPr>
          <p:nvPr/>
        </p:nvSpPr>
        <p:spPr>
          <a:xfrm>
            <a:off x="1094322" y="2249773"/>
            <a:ext cx="8572858" cy="882786"/>
          </a:xfrm>
          <a:prstGeom prst="rect">
            <a:avLst/>
          </a:prstGeom>
        </p:spPr>
        <p:txBody>
          <a:bodyPr/>
          <a:lstStyle>
            <a:lvl1pPr marL="252032" indent="-252032" algn="l" defTabSz="1008126" rtl="0" eaLnBrk="1" latinLnBrk="0" hangingPunct="1">
              <a:lnSpc>
                <a:spcPct val="120000"/>
              </a:lnSpc>
              <a:spcBef>
                <a:spcPts val="1103"/>
              </a:spcBef>
              <a:buClr>
                <a:schemeClr val="tx1"/>
              </a:buClr>
              <a:buFont typeface="Arial" panose="020B0604020202020204" pitchFamily="34" charset="0"/>
              <a:buChar char="•"/>
              <a:defRPr sz="2205" kern="1200" cap="all" baseline="0">
                <a:solidFill>
                  <a:schemeClr val="tx1"/>
                </a:solidFill>
                <a:effectLst/>
                <a:latin typeface="+mn-lt"/>
                <a:ea typeface="+mn-ea"/>
                <a:cs typeface="+mn-cs"/>
              </a:defRPr>
            </a:lvl1pPr>
            <a:lvl2pPr marL="756095" indent="-252032" algn="l" defTabSz="1008126" rtl="0" eaLnBrk="1" latinLnBrk="0" hangingPunct="1">
              <a:lnSpc>
                <a:spcPct val="120000"/>
              </a:lnSpc>
              <a:spcBef>
                <a:spcPts val="551"/>
              </a:spcBef>
              <a:buClr>
                <a:schemeClr val="tx1"/>
              </a:buClr>
              <a:buFont typeface="Arial" panose="020B0604020202020204" pitchFamily="34" charset="0"/>
              <a:buChar char="•"/>
              <a:defRPr sz="1985" kern="1200" cap="all" baseline="0">
                <a:solidFill>
                  <a:schemeClr val="tx1"/>
                </a:solidFill>
                <a:effectLst/>
                <a:latin typeface="+mn-lt"/>
                <a:ea typeface="+mn-ea"/>
                <a:cs typeface="+mn-cs"/>
              </a:defRPr>
            </a:lvl2pPr>
            <a:lvl3pPr marL="1260158" indent="-252032" algn="l" defTabSz="1008126" rtl="0" eaLnBrk="1" latinLnBrk="0" hangingPunct="1">
              <a:lnSpc>
                <a:spcPct val="120000"/>
              </a:lnSpc>
              <a:spcBef>
                <a:spcPts val="551"/>
              </a:spcBef>
              <a:buClr>
                <a:schemeClr val="tx1"/>
              </a:buClr>
              <a:buFont typeface="Arial" panose="020B0604020202020204" pitchFamily="34" charset="0"/>
              <a:buChar char="•"/>
              <a:defRPr sz="1764" kern="1200" cap="all" baseline="0">
                <a:solidFill>
                  <a:schemeClr val="tx1"/>
                </a:solidFill>
                <a:effectLst/>
                <a:latin typeface="+mn-lt"/>
                <a:ea typeface="+mn-ea"/>
                <a:cs typeface="+mn-cs"/>
              </a:defRPr>
            </a:lvl3pPr>
            <a:lvl4pPr marL="1764221"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4pPr>
            <a:lvl5pPr marL="2268284"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5pPr>
            <a:lvl6pPr marL="2772347"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6pPr>
            <a:lvl7pPr marL="3276410"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7pPr>
            <a:lvl8pPr marL="3780473"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8pPr>
            <a:lvl9pPr marL="4284536"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9pPr>
          </a:lstStyle>
          <a:p>
            <a:r>
              <a:rPr lang="en-ZA" sz="2400" cap="none" dirty="0">
                <a:latin typeface="Calibri" panose="020F0502020204030204" pitchFamily="34" charset="0"/>
              </a:rPr>
              <a:t>Click on link: </a:t>
            </a:r>
            <a:r>
              <a:rPr lang="en-ZA" sz="2400" cap="none" dirty="0">
                <a:latin typeface="Calibri" panose="020F0502020204030204" pitchFamily="34" charset="0"/>
                <a:hlinkClick r:id="rId4"/>
              </a:rPr>
              <a:t>http://www.pressreader.com/</a:t>
            </a:r>
            <a:endParaRPr lang="en-ZA" sz="2400" cap="none" dirty="0">
              <a:latin typeface="Calibri" panose="020F0502020204030204" pitchFamily="34" charset="0"/>
            </a:endParaRPr>
          </a:p>
          <a:p>
            <a:r>
              <a:rPr lang="en-ZA" sz="2400" cap="none" dirty="0">
                <a:latin typeface="Calibri" panose="020F0502020204030204" pitchFamily="34" charset="0"/>
              </a:rPr>
              <a:t>This gives access to staff and students when at campus only. </a:t>
            </a:r>
          </a:p>
          <a:p>
            <a:r>
              <a:rPr lang="en-ZA" sz="2400" cap="none" dirty="0" err="1">
                <a:latin typeface="Calibri" panose="020F0502020204030204" pitchFamily="34" charset="0"/>
              </a:rPr>
              <a:t>Pressreader</a:t>
            </a:r>
            <a:r>
              <a:rPr lang="en-ZA" sz="2400" cap="none" dirty="0">
                <a:latin typeface="Calibri" panose="020F0502020204030204" pitchFamily="34" charset="0"/>
              </a:rPr>
              <a:t> can be accessed through </a:t>
            </a:r>
            <a:r>
              <a:rPr lang="en-ZA" sz="2400" cap="none" dirty="0" err="1">
                <a:latin typeface="Calibri" panose="020F0502020204030204" pitchFamily="34" charset="0"/>
              </a:rPr>
              <a:t>moodle</a:t>
            </a:r>
            <a:r>
              <a:rPr lang="en-ZA" sz="2400" cap="none" dirty="0">
                <a:latin typeface="Calibri" panose="020F0502020204030204" pitchFamily="34" charset="0"/>
              </a:rPr>
              <a:t> or the 14 days radiant access when not at campus.</a:t>
            </a:r>
          </a:p>
          <a:p>
            <a:endParaRPr lang="en-ZA" sz="2400" dirty="0">
              <a:latin typeface="Calibri" panose="020F0502020204030204" pitchFamily="34" charset="0"/>
            </a:endParaRPr>
          </a:p>
        </p:txBody>
      </p:sp>
    </p:spTree>
    <p:extLst>
      <p:ext uri="{BB962C8B-B14F-4D97-AF65-F5344CB8AC3E}">
        <p14:creationId xmlns:p14="http://schemas.microsoft.com/office/powerpoint/2010/main" val="2687695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09" y="-459589"/>
            <a:ext cx="10693400" cy="8020852"/>
          </a:xfrm>
          <a:prstGeom prst="rect">
            <a:avLst/>
          </a:prstGeom>
        </p:spPr>
      </p:pic>
      <p:sp>
        <p:nvSpPr>
          <p:cNvPr id="3" name="Title 1"/>
          <p:cNvSpPr txBox="1">
            <a:spLocks/>
          </p:cNvSpPr>
          <p:nvPr/>
        </p:nvSpPr>
        <p:spPr>
          <a:xfrm>
            <a:off x="992660" y="896642"/>
            <a:ext cx="5372405" cy="912593"/>
          </a:xfrm>
          <a:prstGeom prst="rect">
            <a:avLst/>
          </a:prstGeom>
        </p:spPr>
        <p:txBody>
          <a:bodyPr vert="horz" lIns="91440" tIns="45720" rIns="91440" bIns="45720" rtlCol="0" anchor="ctr">
            <a:normAutofit/>
          </a:bodyPr>
          <a:lstStyle>
            <a:lvl1pPr algn="ctr" defTabSz="1008126" rtl="0" eaLnBrk="1" latinLnBrk="0" hangingPunct="1">
              <a:lnSpc>
                <a:spcPct val="100000"/>
              </a:lnSpc>
              <a:spcBef>
                <a:spcPct val="0"/>
              </a:spcBef>
              <a:buNone/>
              <a:defRPr sz="3969" kern="1200" cap="all" baseline="0">
                <a:solidFill>
                  <a:schemeClr val="tx1"/>
                </a:solidFill>
                <a:effectLst/>
                <a:latin typeface="+mj-lt"/>
                <a:ea typeface="+mj-ea"/>
                <a:cs typeface="+mj-cs"/>
              </a:defRPr>
            </a:lvl1pPr>
          </a:lstStyle>
          <a:p>
            <a:r>
              <a:rPr lang="en-ZA" sz="3600" cap="none" dirty="0">
                <a:latin typeface="Calibri" panose="020F0502020204030204" pitchFamily="34" charset="0"/>
              </a:rPr>
              <a:t>Signing In &amp; Registration</a:t>
            </a:r>
          </a:p>
        </p:txBody>
      </p:sp>
      <p:sp>
        <p:nvSpPr>
          <p:cNvPr id="5" name="Subtitle 2"/>
          <p:cNvSpPr txBox="1">
            <a:spLocks/>
          </p:cNvSpPr>
          <p:nvPr/>
        </p:nvSpPr>
        <p:spPr>
          <a:xfrm>
            <a:off x="1037842" y="2057744"/>
            <a:ext cx="8845362" cy="1290839"/>
          </a:xfrm>
          <a:prstGeom prst="rect">
            <a:avLst/>
          </a:prstGeom>
        </p:spPr>
        <p:txBody>
          <a:bodyPr/>
          <a:lstStyle>
            <a:lvl1pPr marL="252032" indent="-252032" algn="l" defTabSz="1008126" rtl="0" eaLnBrk="1" latinLnBrk="0" hangingPunct="1">
              <a:lnSpc>
                <a:spcPct val="120000"/>
              </a:lnSpc>
              <a:spcBef>
                <a:spcPts val="1103"/>
              </a:spcBef>
              <a:buClr>
                <a:schemeClr val="tx1"/>
              </a:buClr>
              <a:buFont typeface="Arial" panose="020B0604020202020204" pitchFamily="34" charset="0"/>
              <a:buChar char="•"/>
              <a:defRPr sz="2205" kern="1200" cap="all" baseline="0">
                <a:solidFill>
                  <a:schemeClr val="tx1"/>
                </a:solidFill>
                <a:effectLst/>
                <a:latin typeface="+mn-lt"/>
                <a:ea typeface="+mn-ea"/>
                <a:cs typeface="+mn-cs"/>
              </a:defRPr>
            </a:lvl1pPr>
            <a:lvl2pPr marL="756095" indent="-252032" algn="l" defTabSz="1008126" rtl="0" eaLnBrk="1" latinLnBrk="0" hangingPunct="1">
              <a:lnSpc>
                <a:spcPct val="120000"/>
              </a:lnSpc>
              <a:spcBef>
                <a:spcPts val="551"/>
              </a:spcBef>
              <a:buClr>
                <a:schemeClr val="tx1"/>
              </a:buClr>
              <a:buFont typeface="Arial" panose="020B0604020202020204" pitchFamily="34" charset="0"/>
              <a:buChar char="•"/>
              <a:defRPr sz="1985" kern="1200" cap="all" baseline="0">
                <a:solidFill>
                  <a:schemeClr val="tx1"/>
                </a:solidFill>
                <a:effectLst/>
                <a:latin typeface="+mn-lt"/>
                <a:ea typeface="+mn-ea"/>
                <a:cs typeface="+mn-cs"/>
              </a:defRPr>
            </a:lvl2pPr>
            <a:lvl3pPr marL="1260158" indent="-252032" algn="l" defTabSz="1008126" rtl="0" eaLnBrk="1" latinLnBrk="0" hangingPunct="1">
              <a:lnSpc>
                <a:spcPct val="120000"/>
              </a:lnSpc>
              <a:spcBef>
                <a:spcPts val="551"/>
              </a:spcBef>
              <a:buClr>
                <a:schemeClr val="tx1"/>
              </a:buClr>
              <a:buFont typeface="Arial" panose="020B0604020202020204" pitchFamily="34" charset="0"/>
              <a:buChar char="•"/>
              <a:defRPr sz="1764" kern="1200" cap="all" baseline="0">
                <a:solidFill>
                  <a:schemeClr val="tx1"/>
                </a:solidFill>
                <a:effectLst/>
                <a:latin typeface="+mn-lt"/>
                <a:ea typeface="+mn-ea"/>
                <a:cs typeface="+mn-cs"/>
              </a:defRPr>
            </a:lvl3pPr>
            <a:lvl4pPr marL="1764221"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4pPr>
            <a:lvl5pPr marL="2268284"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5pPr>
            <a:lvl6pPr marL="2772347"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6pPr>
            <a:lvl7pPr marL="3276410"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7pPr>
            <a:lvl8pPr marL="3780473"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8pPr>
            <a:lvl9pPr marL="4284536"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9pPr>
          </a:lstStyle>
          <a:p>
            <a:r>
              <a:rPr lang="en-ZA" sz="2400" cap="none" dirty="0">
                <a:latin typeface="Calibri" panose="020F0502020204030204" pitchFamily="34" charset="0"/>
              </a:rPr>
              <a:t>New users to sign up with email address and create password.</a:t>
            </a:r>
          </a:p>
          <a:p>
            <a:r>
              <a:rPr lang="en-ZA" sz="2400" cap="none" dirty="0">
                <a:latin typeface="Calibri" panose="020F0502020204030204" pitchFamily="34" charset="0"/>
              </a:rPr>
              <a:t>You need to register to personalise your press reader experience</a:t>
            </a:r>
          </a:p>
          <a:p>
            <a:endParaRPr lang="en-ZA" dirty="0"/>
          </a:p>
        </p:txBody>
      </p:sp>
      <p:pic>
        <p:nvPicPr>
          <p:cNvPr id="8" name="Picture 7">
            <a:extLst>
              <a:ext uri="{FF2B5EF4-FFF2-40B4-BE49-F238E27FC236}">
                <a16:creationId xmlns:a16="http://schemas.microsoft.com/office/drawing/2014/main" id="{42C67523-A925-4A58-904C-B8E4E21B0ED8}"/>
              </a:ext>
            </a:extLst>
          </p:cNvPr>
          <p:cNvPicPr>
            <a:picLocks noChangeAspect="1"/>
          </p:cNvPicPr>
          <p:nvPr/>
        </p:nvPicPr>
        <p:blipFill>
          <a:blip r:embed="rId4"/>
          <a:stretch>
            <a:fillRect/>
          </a:stretch>
        </p:blipFill>
        <p:spPr>
          <a:xfrm>
            <a:off x="2149510" y="3503571"/>
            <a:ext cx="6622026" cy="3860693"/>
          </a:xfrm>
          <a:prstGeom prst="rect">
            <a:avLst/>
          </a:prstGeom>
        </p:spPr>
      </p:pic>
    </p:spTree>
    <p:extLst>
      <p:ext uri="{BB962C8B-B14F-4D97-AF65-F5344CB8AC3E}">
        <p14:creationId xmlns:p14="http://schemas.microsoft.com/office/powerpoint/2010/main" val="337797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09" y="-459589"/>
            <a:ext cx="10693400" cy="8020852"/>
          </a:xfrm>
          <a:prstGeom prst="rect">
            <a:avLst/>
          </a:prstGeom>
        </p:spPr>
      </p:pic>
      <p:sp>
        <p:nvSpPr>
          <p:cNvPr id="3" name="Title 1"/>
          <p:cNvSpPr txBox="1">
            <a:spLocks/>
          </p:cNvSpPr>
          <p:nvPr/>
        </p:nvSpPr>
        <p:spPr>
          <a:xfrm>
            <a:off x="1003955" y="1077376"/>
            <a:ext cx="5372405" cy="497742"/>
          </a:xfrm>
          <a:prstGeom prst="rect">
            <a:avLst/>
          </a:prstGeom>
        </p:spPr>
        <p:txBody>
          <a:bodyPr vert="horz" lIns="91440" tIns="45720" rIns="91440" bIns="45720" rtlCol="0" anchor="ctr">
            <a:noAutofit/>
          </a:bodyPr>
          <a:lstStyle>
            <a:lvl1pPr algn="ctr" defTabSz="1008126" rtl="0" eaLnBrk="1" latinLnBrk="0" hangingPunct="1">
              <a:lnSpc>
                <a:spcPct val="100000"/>
              </a:lnSpc>
              <a:spcBef>
                <a:spcPct val="0"/>
              </a:spcBef>
              <a:buNone/>
              <a:defRPr sz="3969" kern="1200" cap="all" baseline="0">
                <a:solidFill>
                  <a:schemeClr val="tx1"/>
                </a:solidFill>
                <a:effectLst/>
                <a:latin typeface="+mj-lt"/>
                <a:ea typeface="+mj-ea"/>
                <a:cs typeface="+mj-cs"/>
              </a:defRPr>
            </a:lvl1pPr>
          </a:lstStyle>
          <a:p>
            <a:r>
              <a:rPr lang="en-ZA" sz="3600" cap="none" dirty="0" err="1">
                <a:latin typeface="Calibri" panose="020F0502020204030204" pitchFamily="34" charset="0"/>
              </a:rPr>
              <a:t>PressReader</a:t>
            </a:r>
            <a:r>
              <a:rPr lang="en-ZA" sz="3600" cap="none" dirty="0">
                <a:latin typeface="Calibri" panose="020F0502020204030204" pitchFamily="34" charset="0"/>
              </a:rPr>
              <a:t> App</a:t>
            </a:r>
          </a:p>
        </p:txBody>
      </p:sp>
      <p:sp>
        <p:nvSpPr>
          <p:cNvPr id="5" name="Subtitle 2"/>
          <p:cNvSpPr txBox="1">
            <a:spLocks/>
          </p:cNvSpPr>
          <p:nvPr/>
        </p:nvSpPr>
        <p:spPr>
          <a:xfrm>
            <a:off x="982738" y="1752756"/>
            <a:ext cx="9116489" cy="1955867"/>
          </a:xfrm>
          <a:prstGeom prst="rect">
            <a:avLst/>
          </a:prstGeom>
        </p:spPr>
        <p:txBody>
          <a:bodyPr/>
          <a:lstStyle>
            <a:lvl1pPr marL="252032" indent="-252032" algn="l" defTabSz="1008126" rtl="0" eaLnBrk="1" latinLnBrk="0" hangingPunct="1">
              <a:lnSpc>
                <a:spcPct val="120000"/>
              </a:lnSpc>
              <a:spcBef>
                <a:spcPts val="1103"/>
              </a:spcBef>
              <a:buClr>
                <a:schemeClr val="tx1"/>
              </a:buClr>
              <a:buFont typeface="Arial" panose="020B0604020202020204" pitchFamily="34" charset="0"/>
              <a:buChar char="•"/>
              <a:defRPr sz="2205" kern="1200" cap="all" baseline="0">
                <a:solidFill>
                  <a:schemeClr val="tx1"/>
                </a:solidFill>
                <a:effectLst/>
                <a:latin typeface="+mn-lt"/>
                <a:ea typeface="+mn-ea"/>
                <a:cs typeface="+mn-cs"/>
              </a:defRPr>
            </a:lvl1pPr>
            <a:lvl2pPr marL="756095" indent="-252032" algn="l" defTabSz="1008126" rtl="0" eaLnBrk="1" latinLnBrk="0" hangingPunct="1">
              <a:lnSpc>
                <a:spcPct val="120000"/>
              </a:lnSpc>
              <a:spcBef>
                <a:spcPts val="551"/>
              </a:spcBef>
              <a:buClr>
                <a:schemeClr val="tx1"/>
              </a:buClr>
              <a:buFont typeface="Arial" panose="020B0604020202020204" pitchFamily="34" charset="0"/>
              <a:buChar char="•"/>
              <a:defRPr sz="1985" kern="1200" cap="all" baseline="0">
                <a:solidFill>
                  <a:schemeClr val="tx1"/>
                </a:solidFill>
                <a:effectLst/>
                <a:latin typeface="+mn-lt"/>
                <a:ea typeface="+mn-ea"/>
                <a:cs typeface="+mn-cs"/>
              </a:defRPr>
            </a:lvl2pPr>
            <a:lvl3pPr marL="1260158" indent="-252032" algn="l" defTabSz="1008126" rtl="0" eaLnBrk="1" latinLnBrk="0" hangingPunct="1">
              <a:lnSpc>
                <a:spcPct val="120000"/>
              </a:lnSpc>
              <a:spcBef>
                <a:spcPts val="551"/>
              </a:spcBef>
              <a:buClr>
                <a:schemeClr val="tx1"/>
              </a:buClr>
              <a:buFont typeface="Arial" panose="020B0604020202020204" pitchFamily="34" charset="0"/>
              <a:buChar char="•"/>
              <a:defRPr sz="1764" kern="1200" cap="all" baseline="0">
                <a:solidFill>
                  <a:schemeClr val="tx1"/>
                </a:solidFill>
                <a:effectLst/>
                <a:latin typeface="+mn-lt"/>
                <a:ea typeface="+mn-ea"/>
                <a:cs typeface="+mn-cs"/>
              </a:defRPr>
            </a:lvl3pPr>
            <a:lvl4pPr marL="1764221"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4pPr>
            <a:lvl5pPr marL="2268284"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5pPr>
            <a:lvl6pPr marL="2772347"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6pPr>
            <a:lvl7pPr marL="3276410"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7pPr>
            <a:lvl8pPr marL="3780473"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8pPr>
            <a:lvl9pPr marL="4284536"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9pPr>
          </a:lstStyle>
          <a:p>
            <a:r>
              <a:rPr lang="en-ZA" sz="2400" cap="none" dirty="0" err="1">
                <a:latin typeface="Calibri" panose="020F0502020204030204" pitchFamily="34" charset="0"/>
              </a:rPr>
              <a:t>Pressreader</a:t>
            </a:r>
            <a:r>
              <a:rPr lang="en-ZA" sz="2400" cap="none" dirty="0">
                <a:latin typeface="Calibri" panose="020F0502020204030204" pitchFamily="34" charset="0"/>
              </a:rPr>
              <a:t> enables you to download your favourite publication to your pc, mac, mobile device, tablet or e-reader, allowing you to read publications when you are without an internet.</a:t>
            </a:r>
          </a:p>
          <a:p>
            <a:r>
              <a:rPr lang="en-ZA" sz="2400" cap="none" dirty="0">
                <a:latin typeface="Calibri" panose="020F0502020204030204" pitchFamily="34" charset="0"/>
              </a:rPr>
              <a:t>Important: please review the system requirements before downloading and installing </a:t>
            </a:r>
            <a:r>
              <a:rPr lang="en-ZA" sz="2400" cap="none" dirty="0" err="1">
                <a:latin typeface="Calibri" panose="020F0502020204030204" pitchFamily="34" charset="0"/>
              </a:rPr>
              <a:t>pressreader</a:t>
            </a:r>
            <a:r>
              <a:rPr lang="en-ZA" sz="2400" cap="none" dirty="0">
                <a:latin typeface="Calibri" panose="020F0502020204030204" pitchFamily="34" charset="0"/>
              </a:rPr>
              <a:t>.  </a:t>
            </a:r>
          </a:p>
          <a:p>
            <a:r>
              <a:rPr lang="en-ZA" sz="2400" cap="none" dirty="0">
                <a:latin typeface="Calibri" panose="020F0502020204030204" pitchFamily="34" charset="0"/>
              </a:rPr>
              <a:t>Students can download the </a:t>
            </a:r>
            <a:r>
              <a:rPr lang="en-ZA" sz="2400" cap="none" dirty="0" err="1">
                <a:latin typeface="Calibri" panose="020F0502020204030204" pitchFamily="34" charset="0"/>
              </a:rPr>
              <a:t>pressreader</a:t>
            </a:r>
            <a:r>
              <a:rPr lang="en-ZA" sz="2400" cap="none" dirty="0">
                <a:latin typeface="Calibri" panose="020F0502020204030204" pitchFamily="34" charset="0"/>
              </a:rPr>
              <a:t> app to get an endless stream of top news stories in a personalized home feed. </a:t>
            </a:r>
          </a:p>
          <a:p>
            <a:endParaRPr lang="en-ZA" dirty="0"/>
          </a:p>
        </p:txBody>
      </p:sp>
    </p:spTree>
    <p:extLst>
      <p:ext uri="{BB962C8B-B14F-4D97-AF65-F5344CB8AC3E}">
        <p14:creationId xmlns:p14="http://schemas.microsoft.com/office/powerpoint/2010/main" val="3925163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18" y="-459589"/>
            <a:ext cx="10693400" cy="8020852"/>
          </a:xfrm>
          <a:prstGeom prst="rect">
            <a:avLst/>
          </a:prstGeom>
        </p:spPr>
      </p:pic>
      <p:sp>
        <p:nvSpPr>
          <p:cNvPr id="3" name="Title 1"/>
          <p:cNvSpPr txBox="1">
            <a:spLocks/>
          </p:cNvSpPr>
          <p:nvPr/>
        </p:nvSpPr>
        <p:spPr>
          <a:xfrm>
            <a:off x="2250356" y="1360496"/>
            <a:ext cx="5372405" cy="463854"/>
          </a:xfrm>
          <a:prstGeom prst="rect">
            <a:avLst/>
          </a:prstGeom>
        </p:spPr>
        <p:txBody>
          <a:bodyPr vert="horz" lIns="91440" tIns="45720" rIns="91440" bIns="45720" rtlCol="0" anchor="ctr">
            <a:noAutofit/>
          </a:bodyPr>
          <a:lstStyle>
            <a:lvl1pPr algn="ctr" defTabSz="1008126" rtl="0" eaLnBrk="1" latinLnBrk="0" hangingPunct="1">
              <a:lnSpc>
                <a:spcPct val="100000"/>
              </a:lnSpc>
              <a:spcBef>
                <a:spcPct val="0"/>
              </a:spcBef>
              <a:buNone/>
              <a:defRPr sz="3969" kern="1200" cap="all" baseline="0">
                <a:solidFill>
                  <a:schemeClr val="tx1"/>
                </a:solidFill>
                <a:effectLst/>
                <a:latin typeface="+mj-lt"/>
                <a:ea typeface="+mj-ea"/>
                <a:cs typeface="+mj-cs"/>
              </a:defRPr>
            </a:lvl1pPr>
          </a:lstStyle>
          <a:p>
            <a:r>
              <a:rPr lang="en-ZA" sz="3600" dirty="0">
                <a:latin typeface="Calibri" panose="020F0502020204030204" pitchFamily="34" charset="0"/>
              </a:rPr>
              <a:t>14 D</a:t>
            </a:r>
            <a:r>
              <a:rPr lang="en-ZA" sz="3600" cap="none" dirty="0">
                <a:latin typeface="Calibri" panose="020F0502020204030204" pitchFamily="34" charset="0"/>
              </a:rPr>
              <a:t>ays Radiant Access</a:t>
            </a:r>
            <a:endParaRPr lang="en-ZA" sz="3600" dirty="0">
              <a:latin typeface="Calibri" panose="020F0502020204030204" pitchFamily="34" charset="0"/>
            </a:endParaRPr>
          </a:p>
        </p:txBody>
      </p:sp>
      <p:sp>
        <p:nvSpPr>
          <p:cNvPr id="5" name="Subtitle 2"/>
          <p:cNvSpPr txBox="1">
            <a:spLocks/>
          </p:cNvSpPr>
          <p:nvPr/>
        </p:nvSpPr>
        <p:spPr>
          <a:xfrm>
            <a:off x="1049138" y="1730164"/>
            <a:ext cx="9050090" cy="2482515"/>
          </a:xfrm>
          <a:prstGeom prst="rect">
            <a:avLst/>
          </a:prstGeom>
        </p:spPr>
        <p:txBody>
          <a:bodyPr/>
          <a:lstStyle>
            <a:lvl1pPr marL="252032" indent="-252032" algn="l" defTabSz="1008126" rtl="0" eaLnBrk="1" latinLnBrk="0" hangingPunct="1">
              <a:lnSpc>
                <a:spcPct val="120000"/>
              </a:lnSpc>
              <a:spcBef>
                <a:spcPts val="1103"/>
              </a:spcBef>
              <a:buClr>
                <a:schemeClr val="tx1"/>
              </a:buClr>
              <a:buFont typeface="Arial" panose="020B0604020202020204" pitchFamily="34" charset="0"/>
              <a:buChar char="•"/>
              <a:defRPr sz="2205" kern="1200" cap="all" baseline="0">
                <a:solidFill>
                  <a:schemeClr val="tx1"/>
                </a:solidFill>
                <a:effectLst/>
                <a:latin typeface="+mn-lt"/>
                <a:ea typeface="+mn-ea"/>
                <a:cs typeface="+mn-cs"/>
              </a:defRPr>
            </a:lvl1pPr>
            <a:lvl2pPr marL="756095" indent="-252032" algn="l" defTabSz="1008126" rtl="0" eaLnBrk="1" latinLnBrk="0" hangingPunct="1">
              <a:lnSpc>
                <a:spcPct val="120000"/>
              </a:lnSpc>
              <a:spcBef>
                <a:spcPts val="551"/>
              </a:spcBef>
              <a:buClr>
                <a:schemeClr val="tx1"/>
              </a:buClr>
              <a:buFont typeface="Arial" panose="020B0604020202020204" pitchFamily="34" charset="0"/>
              <a:buChar char="•"/>
              <a:defRPr sz="1985" kern="1200" cap="all" baseline="0">
                <a:solidFill>
                  <a:schemeClr val="tx1"/>
                </a:solidFill>
                <a:effectLst/>
                <a:latin typeface="+mn-lt"/>
                <a:ea typeface="+mn-ea"/>
                <a:cs typeface="+mn-cs"/>
              </a:defRPr>
            </a:lvl2pPr>
            <a:lvl3pPr marL="1260158" indent="-252032" algn="l" defTabSz="1008126" rtl="0" eaLnBrk="1" latinLnBrk="0" hangingPunct="1">
              <a:lnSpc>
                <a:spcPct val="120000"/>
              </a:lnSpc>
              <a:spcBef>
                <a:spcPts val="551"/>
              </a:spcBef>
              <a:buClr>
                <a:schemeClr val="tx1"/>
              </a:buClr>
              <a:buFont typeface="Arial" panose="020B0604020202020204" pitchFamily="34" charset="0"/>
              <a:buChar char="•"/>
              <a:defRPr sz="1764" kern="1200" cap="all" baseline="0">
                <a:solidFill>
                  <a:schemeClr val="tx1"/>
                </a:solidFill>
                <a:effectLst/>
                <a:latin typeface="+mn-lt"/>
                <a:ea typeface="+mn-ea"/>
                <a:cs typeface="+mn-cs"/>
              </a:defRPr>
            </a:lvl3pPr>
            <a:lvl4pPr marL="1764221"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4pPr>
            <a:lvl5pPr marL="2268284"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5pPr>
            <a:lvl6pPr marL="2772347"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6pPr>
            <a:lvl7pPr marL="3276410"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7pPr>
            <a:lvl8pPr marL="3780473"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8pPr>
            <a:lvl9pPr marL="4284536"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9pPr>
          </a:lstStyle>
          <a:p>
            <a:endParaRPr lang="en-ZA" sz="2105" dirty="0"/>
          </a:p>
          <a:p>
            <a:r>
              <a:rPr lang="en-ZA" sz="2400" cap="none" dirty="0" err="1">
                <a:latin typeface="Calibri" panose="020F0502020204030204" pitchFamily="34" charset="0"/>
              </a:rPr>
              <a:t>Pressreader</a:t>
            </a:r>
            <a:r>
              <a:rPr lang="en-ZA" sz="2400" cap="none" dirty="0">
                <a:latin typeface="Calibri" panose="020F0502020204030204" pitchFamily="34" charset="0"/>
              </a:rPr>
              <a:t> can be accessed off campus by using the 14 days radiant access.</a:t>
            </a:r>
          </a:p>
          <a:p>
            <a:r>
              <a:rPr lang="en-ZA" sz="2400" cap="none" dirty="0">
                <a:latin typeface="Calibri" panose="020F0502020204030204" pitchFamily="34" charset="0"/>
              </a:rPr>
              <a:t>This is simply an extension of the IP authentication, meaning after they leave the “hotspot”, they have 14 days of remote access; after 14 days, they need to return to the campus and re-connect to the network to extend for an additional 14 days</a:t>
            </a:r>
            <a:r>
              <a:rPr lang="en-ZA" sz="2400" dirty="0">
                <a:latin typeface="Calibri" panose="020F0502020204030204" pitchFamily="34" charset="0"/>
              </a:rPr>
              <a:t>.</a:t>
            </a:r>
          </a:p>
          <a:p>
            <a:endParaRPr lang="en-ZA" dirty="0"/>
          </a:p>
        </p:txBody>
      </p:sp>
    </p:spTree>
    <p:extLst>
      <p:ext uri="{BB962C8B-B14F-4D97-AF65-F5344CB8AC3E}">
        <p14:creationId xmlns:p14="http://schemas.microsoft.com/office/powerpoint/2010/main" val="1109028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09" y="-459589"/>
            <a:ext cx="10693400" cy="8020852"/>
          </a:xfrm>
          <a:prstGeom prst="rect">
            <a:avLst/>
          </a:prstGeom>
        </p:spPr>
      </p:pic>
      <p:sp>
        <p:nvSpPr>
          <p:cNvPr id="3" name="Subtitle 2"/>
          <p:cNvSpPr txBox="1">
            <a:spLocks/>
          </p:cNvSpPr>
          <p:nvPr/>
        </p:nvSpPr>
        <p:spPr>
          <a:xfrm>
            <a:off x="1049138" y="1696277"/>
            <a:ext cx="9050090" cy="5540738"/>
          </a:xfrm>
          <a:prstGeom prst="rect">
            <a:avLst/>
          </a:prstGeom>
        </p:spPr>
        <p:txBody>
          <a:bodyPr/>
          <a:lstStyle>
            <a:lvl1pPr marL="252032" indent="-252032" algn="l" defTabSz="1008126" rtl="0" eaLnBrk="1" latinLnBrk="0" hangingPunct="1">
              <a:lnSpc>
                <a:spcPct val="120000"/>
              </a:lnSpc>
              <a:spcBef>
                <a:spcPts val="1103"/>
              </a:spcBef>
              <a:buClr>
                <a:schemeClr val="tx1"/>
              </a:buClr>
              <a:buFont typeface="Arial" panose="020B0604020202020204" pitchFamily="34" charset="0"/>
              <a:buChar char="•"/>
              <a:defRPr sz="2205" kern="1200" cap="all" baseline="0">
                <a:solidFill>
                  <a:schemeClr val="tx1"/>
                </a:solidFill>
                <a:effectLst/>
                <a:latin typeface="+mn-lt"/>
                <a:ea typeface="+mn-ea"/>
                <a:cs typeface="+mn-cs"/>
              </a:defRPr>
            </a:lvl1pPr>
            <a:lvl2pPr marL="756095" indent="-252032" algn="l" defTabSz="1008126" rtl="0" eaLnBrk="1" latinLnBrk="0" hangingPunct="1">
              <a:lnSpc>
                <a:spcPct val="120000"/>
              </a:lnSpc>
              <a:spcBef>
                <a:spcPts val="551"/>
              </a:spcBef>
              <a:buClr>
                <a:schemeClr val="tx1"/>
              </a:buClr>
              <a:buFont typeface="Arial" panose="020B0604020202020204" pitchFamily="34" charset="0"/>
              <a:buChar char="•"/>
              <a:defRPr sz="1985" kern="1200" cap="all" baseline="0">
                <a:solidFill>
                  <a:schemeClr val="tx1"/>
                </a:solidFill>
                <a:effectLst/>
                <a:latin typeface="+mn-lt"/>
                <a:ea typeface="+mn-ea"/>
                <a:cs typeface="+mn-cs"/>
              </a:defRPr>
            </a:lvl2pPr>
            <a:lvl3pPr marL="1260158" indent="-252032" algn="l" defTabSz="1008126" rtl="0" eaLnBrk="1" latinLnBrk="0" hangingPunct="1">
              <a:lnSpc>
                <a:spcPct val="120000"/>
              </a:lnSpc>
              <a:spcBef>
                <a:spcPts val="551"/>
              </a:spcBef>
              <a:buClr>
                <a:schemeClr val="tx1"/>
              </a:buClr>
              <a:buFont typeface="Arial" panose="020B0604020202020204" pitchFamily="34" charset="0"/>
              <a:buChar char="•"/>
              <a:defRPr sz="1764" kern="1200" cap="all" baseline="0">
                <a:solidFill>
                  <a:schemeClr val="tx1"/>
                </a:solidFill>
                <a:effectLst/>
                <a:latin typeface="+mn-lt"/>
                <a:ea typeface="+mn-ea"/>
                <a:cs typeface="+mn-cs"/>
              </a:defRPr>
            </a:lvl3pPr>
            <a:lvl4pPr marL="1764221"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4pPr>
            <a:lvl5pPr marL="2268284"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5pPr>
            <a:lvl6pPr marL="2772347"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6pPr>
            <a:lvl7pPr marL="3276410"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7pPr>
            <a:lvl8pPr marL="3780473"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8pPr>
            <a:lvl9pPr marL="4284536"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9pPr>
          </a:lstStyle>
          <a:p>
            <a:endParaRPr lang="en-ZA" sz="2456" cap="none" dirty="0"/>
          </a:p>
          <a:p>
            <a:r>
              <a:rPr lang="en-US" sz="2400" cap="none" dirty="0">
                <a:latin typeface="Calibri" panose="020F0502020204030204" pitchFamily="34" charset="0"/>
                <a:cs typeface="Calibri" panose="020F0502020204030204" pitchFamily="34" charset="0"/>
              </a:rPr>
              <a:t>EBSCO is the leading provider of research databases, e-journals, magazine subscriptions, e-books and discovery service to libraries of all kinds.</a:t>
            </a:r>
          </a:p>
          <a:p>
            <a:r>
              <a:rPr lang="en-US" sz="2400" cap="none" dirty="0">
                <a:latin typeface="Calibri" panose="020F0502020204030204" pitchFamily="34" charset="0"/>
                <a:cs typeface="Calibri" panose="020F0502020204030204" pitchFamily="34" charset="0"/>
              </a:rPr>
              <a:t>EBSCO has partnered with libraries to improve research with quality content and technology. The institution has access to Business Source Complete which is the world's definitive scholarly business database, providing the leading collection of bibliographic and full text content.</a:t>
            </a:r>
            <a:endParaRPr lang="en-ZA" sz="2400" cap="none" dirty="0">
              <a:latin typeface="Calibri" panose="020F0502020204030204" pitchFamily="34" charset="0"/>
              <a:cs typeface="Calibri" panose="020F0502020204030204" pitchFamily="34" charset="0"/>
            </a:endParaRPr>
          </a:p>
        </p:txBody>
      </p:sp>
      <p:sp>
        <p:nvSpPr>
          <p:cNvPr id="5" name="Title 1"/>
          <p:cNvSpPr txBox="1">
            <a:spLocks/>
          </p:cNvSpPr>
          <p:nvPr/>
        </p:nvSpPr>
        <p:spPr>
          <a:xfrm>
            <a:off x="3402484" y="1162693"/>
            <a:ext cx="3744416" cy="745730"/>
          </a:xfrm>
          <a:prstGeom prst="rect">
            <a:avLst/>
          </a:prstGeom>
        </p:spPr>
        <p:txBody>
          <a:bodyPr vert="horz" lIns="91440" tIns="45720" rIns="91440" bIns="45720" rtlCol="0" anchor="ctr">
            <a:noAutofit/>
          </a:bodyPr>
          <a:lstStyle>
            <a:lvl1pPr algn="ctr" defTabSz="1008126" rtl="0" eaLnBrk="1" latinLnBrk="0" hangingPunct="1">
              <a:lnSpc>
                <a:spcPct val="100000"/>
              </a:lnSpc>
              <a:spcBef>
                <a:spcPct val="0"/>
              </a:spcBef>
              <a:buNone/>
              <a:defRPr sz="3969" kern="1200" cap="all" baseline="0">
                <a:solidFill>
                  <a:schemeClr val="tx1"/>
                </a:solidFill>
                <a:effectLst/>
                <a:latin typeface="+mj-lt"/>
                <a:ea typeface="+mj-ea"/>
                <a:cs typeface="+mj-cs"/>
              </a:defRPr>
            </a:lvl1pPr>
          </a:lstStyle>
          <a:p>
            <a:endParaRPr lang="en-ZA" sz="2800" cap="none" dirty="0"/>
          </a:p>
          <a:p>
            <a:r>
              <a:rPr lang="en-ZA" sz="3600" cap="none" dirty="0">
                <a:latin typeface="Calibri" panose="020F0502020204030204" pitchFamily="34" charset="0"/>
              </a:rPr>
              <a:t>EBSCO</a:t>
            </a:r>
          </a:p>
        </p:txBody>
      </p:sp>
      <p:pic>
        <p:nvPicPr>
          <p:cNvPr id="8" name="Picture 7" descr="A picture containing text, clipart&#10;&#10;Description automatically generated">
            <a:extLst>
              <a:ext uri="{FF2B5EF4-FFF2-40B4-BE49-F238E27FC236}">
                <a16:creationId xmlns:a16="http://schemas.microsoft.com/office/drawing/2014/main" id="{3F198504-F203-4845-841E-6F88F1CE9D15}"/>
              </a:ext>
            </a:extLst>
          </p:cNvPr>
          <p:cNvPicPr>
            <a:picLocks noChangeAspect="1"/>
          </p:cNvPicPr>
          <p:nvPr/>
        </p:nvPicPr>
        <p:blipFill>
          <a:blip r:embed="rId4"/>
          <a:stretch>
            <a:fillRect/>
          </a:stretch>
        </p:blipFill>
        <p:spPr>
          <a:xfrm>
            <a:off x="234132" y="6542686"/>
            <a:ext cx="2254511" cy="698456"/>
          </a:xfrm>
          <a:prstGeom prst="rect">
            <a:avLst/>
          </a:prstGeom>
        </p:spPr>
      </p:pic>
    </p:spTree>
    <p:extLst>
      <p:ext uri="{BB962C8B-B14F-4D97-AF65-F5344CB8AC3E}">
        <p14:creationId xmlns:p14="http://schemas.microsoft.com/office/powerpoint/2010/main" val="3491095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10" y="-459589"/>
            <a:ext cx="10693400" cy="8020852"/>
          </a:xfrm>
          <a:prstGeom prst="rect">
            <a:avLst/>
          </a:prstGeom>
        </p:spPr>
      </p:pic>
      <p:sp>
        <p:nvSpPr>
          <p:cNvPr id="3" name="Title 1"/>
          <p:cNvSpPr txBox="1">
            <a:spLocks/>
          </p:cNvSpPr>
          <p:nvPr/>
        </p:nvSpPr>
        <p:spPr>
          <a:xfrm>
            <a:off x="1071730" y="907938"/>
            <a:ext cx="5773552" cy="542925"/>
          </a:xfrm>
          <a:prstGeom prst="rect">
            <a:avLst/>
          </a:prstGeom>
        </p:spPr>
        <p:txBody>
          <a:bodyPr vert="horz" lIns="91440" tIns="45720" rIns="91440" bIns="45720" rtlCol="0" anchor="ctr">
            <a:normAutofit fontScale="70000" lnSpcReduction="20000"/>
          </a:bodyPr>
          <a:lstStyle>
            <a:lvl1pPr algn="ctr" defTabSz="1008126" rtl="0" eaLnBrk="1" latinLnBrk="0" hangingPunct="1">
              <a:lnSpc>
                <a:spcPct val="100000"/>
              </a:lnSpc>
              <a:spcBef>
                <a:spcPct val="0"/>
              </a:spcBef>
              <a:buNone/>
              <a:defRPr sz="3969" kern="1200" cap="all" baseline="0">
                <a:solidFill>
                  <a:schemeClr val="tx1"/>
                </a:solidFill>
                <a:effectLst/>
                <a:latin typeface="+mj-lt"/>
                <a:ea typeface="+mj-ea"/>
                <a:cs typeface="+mj-cs"/>
              </a:defRPr>
            </a:lvl1pPr>
          </a:lstStyle>
          <a:p>
            <a:r>
              <a:rPr lang="en-ZA" cap="none" dirty="0"/>
              <a:t>                 </a:t>
            </a:r>
            <a:r>
              <a:rPr lang="en-ZA" sz="4600" cap="none" dirty="0">
                <a:latin typeface="Calibri" panose="020F0502020204030204" pitchFamily="34" charset="0"/>
              </a:rPr>
              <a:t>Selecting Publications</a:t>
            </a:r>
          </a:p>
        </p:txBody>
      </p:sp>
      <p:sp>
        <p:nvSpPr>
          <p:cNvPr id="5" name="Subtitle 2"/>
          <p:cNvSpPr txBox="1">
            <a:spLocks/>
          </p:cNvSpPr>
          <p:nvPr/>
        </p:nvSpPr>
        <p:spPr>
          <a:xfrm>
            <a:off x="958772" y="1786643"/>
            <a:ext cx="8996440" cy="841860"/>
          </a:xfrm>
          <a:prstGeom prst="rect">
            <a:avLst/>
          </a:prstGeom>
        </p:spPr>
        <p:txBody>
          <a:bodyPr/>
          <a:lstStyle>
            <a:lvl1pPr marL="252032" indent="-252032" algn="l" defTabSz="1008126" rtl="0" eaLnBrk="1" latinLnBrk="0" hangingPunct="1">
              <a:lnSpc>
                <a:spcPct val="120000"/>
              </a:lnSpc>
              <a:spcBef>
                <a:spcPts val="1103"/>
              </a:spcBef>
              <a:buClr>
                <a:schemeClr val="tx1"/>
              </a:buClr>
              <a:buFont typeface="Arial" panose="020B0604020202020204" pitchFamily="34" charset="0"/>
              <a:buChar char="•"/>
              <a:defRPr sz="2205" kern="1200" cap="all" baseline="0">
                <a:solidFill>
                  <a:schemeClr val="tx1"/>
                </a:solidFill>
                <a:effectLst/>
                <a:latin typeface="+mn-lt"/>
                <a:ea typeface="+mn-ea"/>
                <a:cs typeface="+mn-cs"/>
              </a:defRPr>
            </a:lvl1pPr>
            <a:lvl2pPr marL="756095" indent="-252032" algn="l" defTabSz="1008126" rtl="0" eaLnBrk="1" latinLnBrk="0" hangingPunct="1">
              <a:lnSpc>
                <a:spcPct val="120000"/>
              </a:lnSpc>
              <a:spcBef>
                <a:spcPts val="551"/>
              </a:spcBef>
              <a:buClr>
                <a:schemeClr val="tx1"/>
              </a:buClr>
              <a:buFont typeface="Arial" panose="020B0604020202020204" pitchFamily="34" charset="0"/>
              <a:buChar char="•"/>
              <a:defRPr sz="1985" kern="1200" cap="all" baseline="0">
                <a:solidFill>
                  <a:schemeClr val="tx1"/>
                </a:solidFill>
                <a:effectLst/>
                <a:latin typeface="+mn-lt"/>
                <a:ea typeface="+mn-ea"/>
                <a:cs typeface="+mn-cs"/>
              </a:defRPr>
            </a:lvl2pPr>
            <a:lvl3pPr marL="1260158" indent="-252032" algn="l" defTabSz="1008126" rtl="0" eaLnBrk="1" latinLnBrk="0" hangingPunct="1">
              <a:lnSpc>
                <a:spcPct val="120000"/>
              </a:lnSpc>
              <a:spcBef>
                <a:spcPts val="551"/>
              </a:spcBef>
              <a:buClr>
                <a:schemeClr val="tx1"/>
              </a:buClr>
              <a:buFont typeface="Arial" panose="020B0604020202020204" pitchFamily="34" charset="0"/>
              <a:buChar char="•"/>
              <a:defRPr sz="1764" kern="1200" cap="all" baseline="0">
                <a:solidFill>
                  <a:schemeClr val="tx1"/>
                </a:solidFill>
                <a:effectLst/>
                <a:latin typeface="+mn-lt"/>
                <a:ea typeface="+mn-ea"/>
                <a:cs typeface="+mn-cs"/>
              </a:defRPr>
            </a:lvl3pPr>
            <a:lvl4pPr marL="1764221"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4pPr>
            <a:lvl5pPr marL="2268284"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5pPr>
            <a:lvl6pPr marL="2772347"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6pPr>
            <a:lvl7pPr marL="3276410"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7pPr>
            <a:lvl8pPr marL="3780473"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8pPr>
            <a:lvl9pPr marL="4284536"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9pPr>
          </a:lstStyle>
          <a:p>
            <a:r>
              <a:rPr lang="en-ZA" sz="2400" cap="none" dirty="0">
                <a:latin typeface="Calibri" panose="020F0502020204030204" pitchFamily="34" charset="0"/>
                <a:cs typeface="Calibri" panose="020F0502020204030204" pitchFamily="34" charset="0"/>
              </a:rPr>
              <a:t>Click on  countries or browse and select any publication you would like read</a:t>
            </a:r>
            <a:r>
              <a:rPr lang="en-ZA" cap="none" dirty="0"/>
              <a:t>.</a:t>
            </a:r>
          </a:p>
          <a:p>
            <a:endParaRPr lang="en-ZA" dirty="0"/>
          </a:p>
        </p:txBody>
      </p:sp>
      <p:pic>
        <p:nvPicPr>
          <p:cNvPr id="7" name="Picture 6">
            <a:extLst>
              <a:ext uri="{FF2B5EF4-FFF2-40B4-BE49-F238E27FC236}">
                <a16:creationId xmlns:a16="http://schemas.microsoft.com/office/drawing/2014/main" id="{0E0F0073-82F2-45EA-BB77-5B0F5B1A9DFB}"/>
              </a:ext>
            </a:extLst>
          </p:cNvPr>
          <p:cNvPicPr>
            <a:picLocks noChangeAspect="1"/>
          </p:cNvPicPr>
          <p:nvPr/>
        </p:nvPicPr>
        <p:blipFill>
          <a:blip r:embed="rId4"/>
          <a:stretch>
            <a:fillRect/>
          </a:stretch>
        </p:blipFill>
        <p:spPr>
          <a:xfrm>
            <a:off x="2131628" y="3467393"/>
            <a:ext cx="6430143" cy="3185932"/>
          </a:xfrm>
          <a:prstGeom prst="rect">
            <a:avLst/>
          </a:prstGeom>
        </p:spPr>
      </p:pic>
    </p:spTree>
    <p:extLst>
      <p:ext uri="{BB962C8B-B14F-4D97-AF65-F5344CB8AC3E}">
        <p14:creationId xmlns:p14="http://schemas.microsoft.com/office/powerpoint/2010/main" val="3352189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10" y="-459589"/>
            <a:ext cx="10693400" cy="8020852"/>
          </a:xfrm>
          <a:prstGeom prst="rect">
            <a:avLst/>
          </a:prstGeom>
        </p:spPr>
      </p:pic>
      <p:sp>
        <p:nvSpPr>
          <p:cNvPr id="3" name="Title 1"/>
          <p:cNvSpPr txBox="1">
            <a:spLocks/>
          </p:cNvSpPr>
          <p:nvPr/>
        </p:nvSpPr>
        <p:spPr>
          <a:xfrm>
            <a:off x="1116914" y="964418"/>
            <a:ext cx="7659958" cy="588108"/>
          </a:xfrm>
          <a:prstGeom prst="rect">
            <a:avLst/>
          </a:prstGeom>
        </p:spPr>
        <p:txBody>
          <a:bodyPr vert="horz" lIns="91440" tIns="45720" rIns="91440" bIns="45720" rtlCol="0" anchor="ctr">
            <a:noAutofit/>
          </a:bodyPr>
          <a:lstStyle>
            <a:lvl1pPr algn="ctr" defTabSz="1008126" rtl="0" eaLnBrk="1" latinLnBrk="0" hangingPunct="1">
              <a:lnSpc>
                <a:spcPct val="100000"/>
              </a:lnSpc>
              <a:spcBef>
                <a:spcPct val="0"/>
              </a:spcBef>
              <a:buNone/>
              <a:defRPr sz="3969" kern="1200" cap="all" baseline="0">
                <a:solidFill>
                  <a:schemeClr val="tx1"/>
                </a:solidFill>
                <a:effectLst/>
                <a:latin typeface="+mj-lt"/>
                <a:ea typeface="+mj-ea"/>
                <a:cs typeface="+mj-cs"/>
              </a:defRPr>
            </a:lvl1pPr>
          </a:lstStyle>
          <a:p>
            <a:r>
              <a:rPr lang="en-ZA" sz="3600" cap="none" dirty="0">
                <a:latin typeface="Calibri" panose="020F0502020204030204" pitchFamily="34" charset="0"/>
              </a:rPr>
              <a:t>Selecting a Newspaper or Magazine</a:t>
            </a:r>
          </a:p>
        </p:txBody>
      </p:sp>
      <p:sp>
        <p:nvSpPr>
          <p:cNvPr id="5" name="Subtitle 2"/>
          <p:cNvSpPr txBox="1">
            <a:spLocks/>
          </p:cNvSpPr>
          <p:nvPr/>
        </p:nvSpPr>
        <p:spPr>
          <a:xfrm>
            <a:off x="1037842" y="1910898"/>
            <a:ext cx="7909258" cy="645597"/>
          </a:xfrm>
          <a:prstGeom prst="rect">
            <a:avLst/>
          </a:prstGeom>
        </p:spPr>
        <p:txBody>
          <a:bodyPr/>
          <a:lstStyle>
            <a:lvl1pPr marL="252032" indent="-252032" algn="l" defTabSz="1008126" rtl="0" eaLnBrk="1" latinLnBrk="0" hangingPunct="1">
              <a:lnSpc>
                <a:spcPct val="120000"/>
              </a:lnSpc>
              <a:spcBef>
                <a:spcPts val="1103"/>
              </a:spcBef>
              <a:buClr>
                <a:schemeClr val="tx1"/>
              </a:buClr>
              <a:buFont typeface="Arial" panose="020B0604020202020204" pitchFamily="34" charset="0"/>
              <a:buChar char="•"/>
              <a:defRPr sz="2205" kern="1200" cap="all" baseline="0">
                <a:solidFill>
                  <a:schemeClr val="tx1"/>
                </a:solidFill>
                <a:effectLst/>
                <a:latin typeface="+mn-lt"/>
                <a:ea typeface="+mn-ea"/>
                <a:cs typeface="+mn-cs"/>
              </a:defRPr>
            </a:lvl1pPr>
            <a:lvl2pPr marL="756095" indent="-252032" algn="l" defTabSz="1008126" rtl="0" eaLnBrk="1" latinLnBrk="0" hangingPunct="1">
              <a:lnSpc>
                <a:spcPct val="120000"/>
              </a:lnSpc>
              <a:spcBef>
                <a:spcPts val="551"/>
              </a:spcBef>
              <a:buClr>
                <a:schemeClr val="tx1"/>
              </a:buClr>
              <a:buFont typeface="Arial" panose="020B0604020202020204" pitchFamily="34" charset="0"/>
              <a:buChar char="•"/>
              <a:defRPr sz="1985" kern="1200" cap="all" baseline="0">
                <a:solidFill>
                  <a:schemeClr val="tx1"/>
                </a:solidFill>
                <a:effectLst/>
                <a:latin typeface="+mn-lt"/>
                <a:ea typeface="+mn-ea"/>
                <a:cs typeface="+mn-cs"/>
              </a:defRPr>
            </a:lvl2pPr>
            <a:lvl3pPr marL="1260158" indent="-252032" algn="l" defTabSz="1008126" rtl="0" eaLnBrk="1" latinLnBrk="0" hangingPunct="1">
              <a:lnSpc>
                <a:spcPct val="120000"/>
              </a:lnSpc>
              <a:spcBef>
                <a:spcPts val="551"/>
              </a:spcBef>
              <a:buClr>
                <a:schemeClr val="tx1"/>
              </a:buClr>
              <a:buFont typeface="Arial" panose="020B0604020202020204" pitchFamily="34" charset="0"/>
              <a:buChar char="•"/>
              <a:defRPr sz="1764" kern="1200" cap="all" baseline="0">
                <a:solidFill>
                  <a:schemeClr val="tx1"/>
                </a:solidFill>
                <a:effectLst/>
                <a:latin typeface="+mn-lt"/>
                <a:ea typeface="+mn-ea"/>
                <a:cs typeface="+mn-cs"/>
              </a:defRPr>
            </a:lvl3pPr>
            <a:lvl4pPr marL="1764221"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4pPr>
            <a:lvl5pPr marL="2268284"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5pPr>
            <a:lvl6pPr marL="2772347"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6pPr>
            <a:lvl7pPr marL="3276410"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7pPr>
            <a:lvl8pPr marL="3780473"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8pPr>
            <a:lvl9pPr marL="4284536"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9pPr>
          </a:lstStyle>
          <a:p>
            <a:r>
              <a:rPr lang="en-ZA" sz="2400" cap="none" dirty="0">
                <a:latin typeface="Calibri" panose="020F0502020204030204" pitchFamily="34" charset="0"/>
              </a:rPr>
              <a:t>Click on article you would like to read:</a:t>
            </a:r>
            <a:endParaRPr lang="en-ZA" sz="2400" dirty="0">
              <a:latin typeface="Calibri" panose="020F0502020204030204" pitchFamily="34" charset="0"/>
            </a:endParaRPr>
          </a:p>
          <a:p>
            <a:endParaRPr lang="en-ZA" dirty="0"/>
          </a:p>
        </p:txBody>
      </p:sp>
      <p:pic>
        <p:nvPicPr>
          <p:cNvPr id="7" name="Picture 6">
            <a:extLst>
              <a:ext uri="{FF2B5EF4-FFF2-40B4-BE49-F238E27FC236}">
                <a16:creationId xmlns:a16="http://schemas.microsoft.com/office/drawing/2014/main" id="{BF7F7BE9-96C6-4484-B87D-B2704422B359}"/>
              </a:ext>
            </a:extLst>
          </p:cNvPr>
          <p:cNvPicPr>
            <a:picLocks noChangeAspect="1"/>
          </p:cNvPicPr>
          <p:nvPr/>
        </p:nvPicPr>
        <p:blipFill>
          <a:blip r:embed="rId4"/>
          <a:stretch>
            <a:fillRect/>
          </a:stretch>
        </p:blipFill>
        <p:spPr>
          <a:xfrm>
            <a:off x="2452128" y="2556495"/>
            <a:ext cx="5737123" cy="4482077"/>
          </a:xfrm>
          <a:prstGeom prst="rect">
            <a:avLst/>
          </a:prstGeom>
        </p:spPr>
      </p:pic>
    </p:spTree>
    <p:extLst>
      <p:ext uri="{BB962C8B-B14F-4D97-AF65-F5344CB8AC3E}">
        <p14:creationId xmlns:p14="http://schemas.microsoft.com/office/powerpoint/2010/main" val="1576521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9589"/>
            <a:ext cx="10693400" cy="8020852"/>
          </a:xfrm>
          <a:prstGeom prst="rect">
            <a:avLst/>
          </a:prstGeom>
        </p:spPr>
      </p:pic>
      <p:sp>
        <p:nvSpPr>
          <p:cNvPr id="3" name="Title 1"/>
          <p:cNvSpPr txBox="1">
            <a:spLocks/>
          </p:cNvSpPr>
          <p:nvPr/>
        </p:nvSpPr>
        <p:spPr>
          <a:xfrm>
            <a:off x="1314252" y="1021620"/>
            <a:ext cx="5372405" cy="497017"/>
          </a:xfrm>
          <a:prstGeom prst="rect">
            <a:avLst/>
          </a:prstGeom>
        </p:spPr>
        <p:txBody>
          <a:bodyPr vert="horz" lIns="91440" tIns="45720" rIns="91440" bIns="45720" rtlCol="0" anchor="ctr">
            <a:noAutofit/>
          </a:bodyPr>
          <a:lstStyle>
            <a:lvl1pPr algn="ctr" defTabSz="1008126" rtl="0" eaLnBrk="1" latinLnBrk="0" hangingPunct="1">
              <a:lnSpc>
                <a:spcPct val="100000"/>
              </a:lnSpc>
              <a:spcBef>
                <a:spcPct val="0"/>
              </a:spcBef>
              <a:buNone/>
              <a:defRPr sz="3969" kern="1200" cap="all" baseline="0">
                <a:solidFill>
                  <a:schemeClr val="tx1"/>
                </a:solidFill>
                <a:effectLst/>
                <a:latin typeface="+mj-lt"/>
                <a:ea typeface="+mj-ea"/>
                <a:cs typeface="+mj-cs"/>
              </a:defRPr>
            </a:lvl1pPr>
          </a:lstStyle>
          <a:p>
            <a:pPr algn="r"/>
            <a:r>
              <a:rPr lang="en-ZA" sz="3600" cap="none" dirty="0">
                <a:latin typeface="Calibri" panose="020F0502020204030204" pitchFamily="34" charset="0"/>
              </a:rPr>
              <a:t>Springer Nature e-Books</a:t>
            </a:r>
          </a:p>
        </p:txBody>
      </p:sp>
      <p:sp>
        <p:nvSpPr>
          <p:cNvPr id="5" name="Subtitle 2"/>
          <p:cNvSpPr txBox="1">
            <a:spLocks/>
          </p:cNvSpPr>
          <p:nvPr/>
        </p:nvSpPr>
        <p:spPr>
          <a:xfrm>
            <a:off x="879701" y="1764052"/>
            <a:ext cx="9651575" cy="1440515"/>
          </a:xfrm>
          <a:prstGeom prst="rect">
            <a:avLst/>
          </a:prstGeom>
        </p:spPr>
        <p:txBody>
          <a:bodyPr/>
          <a:lstStyle>
            <a:lvl1pPr marL="252032" indent="-252032" algn="l" defTabSz="1008126" rtl="0" eaLnBrk="1" latinLnBrk="0" hangingPunct="1">
              <a:lnSpc>
                <a:spcPct val="120000"/>
              </a:lnSpc>
              <a:spcBef>
                <a:spcPts val="1103"/>
              </a:spcBef>
              <a:buClr>
                <a:schemeClr val="tx1"/>
              </a:buClr>
              <a:buFont typeface="Arial" panose="020B0604020202020204" pitchFamily="34" charset="0"/>
              <a:buChar char="•"/>
              <a:defRPr sz="2205" kern="1200" cap="all" baseline="0">
                <a:solidFill>
                  <a:schemeClr val="tx1"/>
                </a:solidFill>
                <a:effectLst/>
                <a:latin typeface="+mn-lt"/>
                <a:ea typeface="+mn-ea"/>
                <a:cs typeface="+mn-cs"/>
              </a:defRPr>
            </a:lvl1pPr>
            <a:lvl2pPr marL="756095" indent="-252032" algn="l" defTabSz="1008126" rtl="0" eaLnBrk="1" latinLnBrk="0" hangingPunct="1">
              <a:lnSpc>
                <a:spcPct val="120000"/>
              </a:lnSpc>
              <a:spcBef>
                <a:spcPts val="551"/>
              </a:spcBef>
              <a:buClr>
                <a:schemeClr val="tx1"/>
              </a:buClr>
              <a:buFont typeface="Arial" panose="020B0604020202020204" pitchFamily="34" charset="0"/>
              <a:buChar char="•"/>
              <a:defRPr sz="1985" kern="1200" cap="all" baseline="0">
                <a:solidFill>
                  <a:schemeClr val="tx1"/>
                </a:solidFill>
                <a:effectLst/>
                <a:latin typeface="+mn-lt"/>
                <a:ea typeface="+mn-ea"/>
                <a:cs typeface="+mn-cs"/>
              </a:defRPr>
            </a:lvl2pPr>
            <a:lvl3pPr marL="1260158" indent="-252032" algn="l" defTabSz="1008126" rtl="0" eaLnBrk="1" latinLnBrk="0" hangingPunct="1">
              <a:lnSpc>
                <a:spcPct val="120000"/>
              </a:lnSpc>
              <a:spcBef>
                <a:spcPts val="551"/>
              </a:spcBef>
              <a:buClr>
                <a:schemeClr val="tx1"/>
              </a:buClr>
              <a:buFont typeface="Arial" panose="020B0604020202020204" pitchFamily="34" charset="0"/>
              <a:buChar char="•"/>
              <a:defRPr sz="1764" kern="1200" cap="all" baseline="0">
                <a:solidFill>
                  <a:schemeClr val="tx1"/>
                </a:solidFill>
                <a:effectLst/>
                <a:latin typeface="+mn-lt"/>
                <a:ea typeface="+mn-ea"/>
                <a:cs typeface="+mn-cs"/>
              </a:defRPr>
            </a:lvl3pPr>
            <a:lvl4pPr marL="1764221"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4pPr>
            <a:lvl5pPr marL="2268284"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5pPr>
            <a:lvl6pPr marL="2772347"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6pPr>
            <a:lvl7pPr marL="3276410"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7pPr>
            <a:lvl8pPr marL="3780473"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8pPr>
            <a:lvl9pPr marL="4284536"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9pPr>
          </a:lstStyle>
          <a:p>
            <a:r>
              <a:rPr lang="en-ZA" cap="none" dirty="0">
                <a:latin typeface="Calibri" panose="020F0502020204030204" pitchFamily="34" charset="0"/>
              </a:rPr>
              <a:t>The institution has partnered with International Publisher, Springer Nature, to make available over 3000 new titles of 2018/2015  editions of a series of e-books free of charge to registered students in the following fields: </a:t>
            </a:r>
          </a:p>
          <a:p>
            <a:r>
              <a:rPr lang="en-ZA" sz="1800" b="1" cap="none" dirty="0">
                <a:latin typeface="Calibri" panose="020F0502020204030204" pitchFamily="34" charset="0"/>
              </a:rPr>
              <a:t>Business </a:t>
            </a:r>
            <a:endParaRPr lang="en-ZA" sz="1800" cap="none" dirty="0">
              <a:latin typeface="Calibri" panose="020F0502020204030204" pitchFamily="34" charset="0"/>
            </a:endParaRPr>
          </a:p>
          <a:p>
            <a:r>
              <a:rPr lang="en-ZA" sz="1800" b="1" cap="none" dirty="0">
                <a:latin typeface="Calibri" panose="020F0502020204030204" pitchFamily="34" charset="0"/>
              </a:rPr>
              <a:t>Management</a:t>
            </a:r>
            <a:endParaRPr lang="en-ZA" sz="1800" cap="none" dirty="0">
              <a:latin typeface="Calibri" panose="020F0502020204030204" pitchFamily="34" charset="0"/>
            </a:endParaRPr>
          </a:p>
          <a:p>
            <a:r>
              <a:rPr lang="en-ZA" sz="1800" b="1" cap="none" dirty="0">
                <a:latin typeface="Calibri" panose="020F0502020204030204" pitchFamily="34" charset="0"/>
              </a:rPr>
              <a:t>Computer Science</a:t>
            </a:r>
            <a:endParaRPr lang="en-ZA" sz="1800" cap="none" dirty="0">
              <a:latin typeface="Calibri" panose="020F0502020204030204" pitchFamily="34" charset="0"/>
            </a:endParaRPr>
          </a:p>
          <a:p>
            <a:r>
              <a:rPr lang="en-ZA" sz="1800" b="1" cap="none" dirty="0">
                <a:latin typeface="Calibri" panose="020F0502020204030204" pitchFamily="34" charset="0"/>
              </a:rPr>
              <a:t>Economics </a:t>
            </a:r>
            <a:endParaRPr lang="en-ZA" sz="1800" cap="none" dirty="0">
              <a:latin typeface="Calibri" panose="020F0502020204030204" pitchFamily="34" charset="0"/>
            </a:endParaRPr>
          </a:p>
          <a:p>
            <a:r>
              <a:rPr lang="en-ZA" sz="1800" b="1" cap="none" dirty="0">
                <a:latin typeface="Calibri" panose="020F0502020204030204" pitchFamily="34" charset="0"/>
              </a:rPr>
              <a:t>Finance</a:t>
            </a:r>
            <a:endParaRPr lang="en-ZA" sz="1800" cap="none" dirty="0">
              <a:latin typeface="Calibri" panose="020F0502020204030204" pitchFamily="34" charset="0"/>
            </a:endParaRPr>
          </a:p>
          <a:p>
            <a:r>
              <a:rPr lang="en-ZA" sz="1800" b="1" cap="none" dirty="0">
                <a:latin typeface="Calibri" panose="020F0502020204030204" pitchFamily="34" charset="0"/>
              </a:rPr>
              <a:t>Mathematics </a:t>
            </a:r>
            <a:endParaRPr lang="en-ZA" sz="1800" cap="none" dirty="0">
              <a:latin typeface="Calibri" panose="020F0502020204030204" pitchFamily="34" charset="0"/>
            </a:endParaRPr>
          </a:p>
          <a:p>
            <a:r>
              <a:rPr lang="en-ZA" sz="1800" b="1" cap="none" dirty="0">
                <a:latin typeface="Calibri" panose="020F0502020204030204" pitchFamily="34" charset="0"/>
              </a:rPr>
              <a:t>Statistics</a:t>
            </a:r>
            <a:endParaRPr lang="en-ZA" sz="1800" cap="none" dirty="0">
              <a:latin typeface="Calibri" panose="020F0502020204030204" pitchFamily="34" charset="0"/>
            </a:endParaRPr>
          </a:p>
          <a:p>
            <a:r>
              <a:rPr lang="en-ZA" sz="1800" b="1" cap="none" dirty="0">
                <a:latin typeface="Calibri" panose="020F0502020204030204" pitchFamily="34" charset="0"/>
              </a:rPr>
              <a:t>Professional Computing</a:t>
            </a:r>
            <a:endParaRPr lang="en-ZA" sz="1800" cap="none" dirty="0">
              <a:latin typeface="Calibri" panose="020F0502020204030204" pitchFamily="34" charset="0"/>
            </a:endParaRPr>
          </a:p>
          <a:p>
            <a:r>
              <a:rPr lang="en-ZA" sz="1800" b="1" cap="none" dirty="0">
                <a:latin typeface="Calibri" panose="020F0502020204030204" pitchFamily="34" charset="0"/>
              </a:rPr>
              <a:t>Applied Computing</a:t>
            </a:r>
            <a:endParaRPr lang="en-ZA" sz="1800" cap="none" dirty="0">
              <a:latin typeface="Calibri" panose="020F0502020204030204" pitchFamily="34" charset="0"/>
            </a:endParaRPr>
          </a:p>
          <a:p>
            <a:endParaRPr lang="en-ZA" dirty="0"/>
          </a:p>
        </p:txBody>
      </p:sp>
      <p:pic>
        <p:nvPicPr>
          <p:cNvPr id="6" name="Picture 5" descr="Related image">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73425" y="-251817"/>
            <a:ext cx="3157851" cy="1136826"/>
          </a:xfrm>
          <a:prstGeom prst="rect">
            <a:avLst/>
          </a:prstGeom>
          <a:noFill/>
          <a:ln>
            <a:noFill/>
          </a:ln>
        </p:spPr>
      </p:pic>
    </p:spTree>
    <p:extLst>
      <p:ext uri="{BB962C8B-B14F-4D97-AF65-F5344CB8AC3E}">
        <p14:creationId xmlns:p14="http://schemas.microsoft.com/office/powerpoint/2010/main" val="24115449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09" y="-459589"/>
            <a:ext cx="10693400" cy="8020852"/>
          </a:xfrm>
          <a:prstGeom prst="rect">
            <a:avLst/>
          </a:prstGeom>
        </p:spPr>
      </p:pic>
      <p:sp>
        <p:nvSpPr>
          <p:cNvPr id="3" name="Title 1"/>
          <p:cNvSpPr txBox="1">
            <a:spLocks/>
          </p:cNvSpPr>
          <p:nvPr/>
        </p:nvSpPr>
        <p:spPr>
          <a:xfrm>
            <a:off x="1049136" y="975713"/>
            <a:ext cx="9266115" cy="644678"/>
          </a:xfrm>
          <a:prstGeom prst="rect">
            <a:avLst/>
          </a:prstGeom>
        </p:spPr>
        <p:txBody>
          <a:bodyPr vert="horz" lIns="91440" tIns="45720" rIns="91440" bIns="45720" rtlCol="0" anchor="ctr">
            <a:noAutofit/>
          </a:bodyPr>
          <a:lstStyle>
            <a:lvl1pPr algn="ctr" defTabSz="1008126" rtl="0" eaLnBrk="1" latinLnBrk="0" hangingPunct="1">
              <a:lnSpc>
                <a:spcPct val="100000"/>
              </a:lnSpc>
              <a:spcBef>
                <a:spcPct val="0"/>
              </a:spcBef>
              <a:buNone/>
              <a:defRPr sz="3969" kern="1200" cap="all" baseline="0">
                <a:solidFill>
                  <a:schemeClr val="tx1"/>
                </a:solidFill>
                <a:effectLst/>
                <a:latin typeface="+mj-lt"/>
                <a:ea typeface="+mj-ea"/>
                <a:cs typeface="+mj-cs"/>
              </a:defRPr>
            </a:lvl1pPr>
          </a:lstStyle>
          <a:p>
            <a:r>
              <a:rPr lang="en-ZA" sz="3600" cap="none" dirty="0">
                <a:latin typeface="Calibri" panose="020F0502020204030204" pitchFamily="34" charset="0"/>
              </a:rPr>
              <a:t>Springer Nature e-Books in Business &amp; Economics</a:t>
            </a:r>
          </a:p>
        </p:txBody>
      </p:sp>
      <p:sp>
        <p:nvSpPr>
          <p:cNvPr id="5" name="Subtitle 2"/>
          <p:cNvSpPr txBox="1">
            <a:spLocks/>
          </p:cNvSpPr>
          <p:nvPr/>
        </p:nvSpPr>
        <p:spPr>
          <a:xfrm>
            <a:off x="981362" y="1956082"/>
            <a:ext cx="9333890" cy="1248485"/>
          </a:xfrm>
          <a:prstGeom prst="rect">
            <a:avLst/>
          </a:prstGeom>
        </p:spPr>
        <p:txBody>
          <a:bodyPr/>
          <a:lstStyle>
            <a:lvl1pPr marL="252032" indent="-252032" algn="l" defTabSz="1008126" rtl="0" eaLnBrk="1" latinLnBrk="0" hangingPunct="1">
              <a:lnSpc>
                <a:spcPct val="120000"/>
              </a:lnSpc>
              <a:spcBef>
                <a:spcPts val="1103"/>
              </a:spcBef>
              <a:buClr>
                <a:schemeClr val="tx1"/>
              </a:buClr>
              <a:buFont typeface="Arial" panose="020B0604020202020204" pitchFamily="34" charset="0"/>
              <a:buChar char="•"/>
              <a:defRPr sz="2205" kern="1200" cap="all" baseline="0">
                <a:solidFill>
                  <a:schemeClr val="tx1"/>
                </a:solidFill>
                <a:effectLst/>
                <a:latin typeface="+mn-lt"/>
                <a:ea typeface="+mn-ea"/>
                <a:cs typeface="+mn-cs"/>
              </a:defRPr>
            </a:lvl1pPr>
            <a:lvl2pPr marL="756095" indent="-252032" algn="l" defTabSz="1008126" rtl="0" eaLnBrk="1" latinLnBrk="0" hangingPunct="1">
              <a:lnSpc>
                <a:spcPct val="120000"/>
              </a:lnSpc>
              <a:spcBef>
                <a:spcPts val="551"/>
              </a:spcBef>
              <a:buClr>
                <a:schemeClr val="tx1"/>
              </a:buClr>
              <a:buFont typeface="Arial" panose="020B0604020202020204" pitchFamily="34" charset="0"/>
              <a:buChar char="•"/>
              <a:defRPr sz="1985" kern="1200" cap="all" baseline="0">
                <a:solidFill>
                  <a:schemeClr val="tx1"/>
                </a:solidFill>
                <a:effectLst/>
                <a:latin typeface="+mn-lt"/>
                <a:ea typeface="+mn-ea"/>
                <a:cs typeface="+mn-cs"/>
              </a:defRPr>
            </a:lvl2pPr>
            <a:lvl3pPr marL="1260158" indent="-252032" algn="l" defTabSz="1008126" rtl="0" eaLnBrk="1" latinLnBrk="0" hangingPunct="1">
              <a:lnSpc>
                <a:spcPct val="120000"/>
              </a:lnSpc>
              <a:spcBef>
                <a:spcPts val="551"/>
              </a:spcBef>
              <a:buClr>
                <a:schemeClr val="tx1"/>
              </a:buClr>
              <a:buFont typeface="Arial" panose="020B0604020202020204" pitchFamily="34" charset="0"/>
              <a:buChar char="•"/>
              <a:defRPr sz="1764" kern="1200" cap="all" baseline="0">
                <a:solidFill>
                  <a:schemeClr val="tx1"/>
                </a:solidFill>
                <a:effectLst/>
                <a:latin typeface="+mn-lt"/>
                <a:ea typeface="+mn-ea"/>
                <a:cs typeface="+mn-cs"/>
              </a:defRPr>
            </a:lvl3pPr>
            <a:lvl4pPr marL="1764221"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4pPr>
            <a:lvl5pPr marL="2268284"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5pPr>
            <a:lvl6pPr marL="2772347"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6pPr>
            <a:lvl7pPr marL="3276410"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7pPr>
            <a:lvl8pPr marL="3780473"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8pPr>
            <a:lvl9pPr marL="4284536"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9pPr>
          </a:lstStyle>
          <a:p>
            <a:r>
              <a:rPr lang="en-ZA" sz="2400" cap="none" dirty="0">
                <a:latin typeface="Calibri" panose="020F0502020204030204" pitchFamily="34" charset="0"/>
              </a:rPr>
              <a:t>The portfolio of Business and Economics books comprise of science monographs, handbooks, book series and textbooks in all subject areas.</a:t>
            </a:r>
          </a:p>
          <a:p>
            <a:r>
              <a:rPr lang="en-ZA" sz="2400" b="1" dirty="0">
                <a:latin typeface="Calibri" panose="020F0502020204030204" pitchFamily="34" charset="0"/>
              </a:rPr>
              <a:t>Click on link below to access 2018 collection:</a:t>
            </a:r>
            <a:endParaRPr lang="en-ZA" sz="2400" dirty="0">
              <a:latin typeface="Calibri" panose="020F0502020204030204" pitchFamily="34" charset="0"/>
            </a:endParaRPr>
          </a:p>
          <a:p>
            <a:pPr marL="0" indent="0">
              <a:buNone/>
            </a:pPr>
            <a:r>
              <a:rPr lang="en-ZA" sz="2400" u="sng" dirty="0">
                <a:latin typeface="Calibri" panose="020F0502020204030204" pitchFamily="34" charset="0"/>
                <a:hlinkClick r:id="rId4"/>
              </a:rPr>
              <a:t>https://link.springer.com/search?package=41169&amp;facet-end-year=2018&amp;facet-start-year=2018&amp;facet-content-type=%22Book%22</a:t>
            </a:r>
            <a:endParaRPr lang="en-ZA" sz="2400" dirty="0">
              <a:latin typeface="Calibri" panose="020F0502020204030204" pitchFamily="34" charset="0"/>
            </a:endParaRPr>
          </a:p>
          <a:p>
            <a:r>
              <a:rPr lang="en-ZA" sz="2400" b="1" dirty="0">
                <a:latin typeface="Calibri" panose="020F0502020204030204" pitchFamily="34" charset="0"/>
              </a:rPr>
              <a:t>Click on link below to access 2015 collection:</a:t>
            </a:r>
            <a:endParaRPr lang="en-ZA" sz="2400" dirty="0">
              <a:latin typeface="Calibri" panose="020F0502020204030204" pitchFamily="34" charset="0"/>
            </a:endParaRPr>
          </a:p>
          <a:p>
            <a:pPr marL="0" indent="0">
              <a:buNone/>
            </a:pPr>
            <a:r>
              <a:rPr lang="en-ZA" sz="2400" u="sng" dirty="0">
                <a:latin typeface="Calibri" panose="020F0502020204030204" pitchFamily="34" charset="0"/>
                <a:hlinkClick r:id="rId5"/>
              </a:rPr>
              <a:t>http://link.springer.com/search?package=11643&amp;facet-end-year=2015&amp;facet-start-year=2015&amp;facet-content-type=%22Book%22</a:t>
            </a:r>
            <a:endParaRPr lang="en-ZA" sz="2400" dirty="0">
              <a:latin typeface="Calibri" panose="020F0502020204030204" pitchFamily="34" charset="0"/>
            </a:endParaRPr>
          </a:p>
          <a:p>
            <a:endParaRPr lang="en-ZA" dirty="0"/>
          </a:p>
        </p:txBody>
      </p:sp>
    </p:spTree>
    <p:extLst>
      <p:ext uri="{BB962C8B-B14F-4D97-AF65-F5344CB8AC3E}">
        <p14:creationId xmlns:p14="http://schemas.microsoft.com/office/powerpoint/2010/main" val="26704954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09" y="-459589"/>
            <a:ext cx="10693400" cy="8020852"/>
          </a:xfrm>
          <a:prstGeom prst="rect">
            <a:avLst/>
          </a:prstGeom>
        </p:spPr>
      </p:pic>
      <p:sp>
        <p:nvSpPr>
          <p:cNvPr id="3" name="Title 1"/>
          <p:cNvSpPr txBox="1">
            <a:spLocks/>
          </p:cNvSpPr>
          <p:nvPr/>
        </p:nvSpPr>
        <p:spPr>
          <a:xfrm>
            <a:off x="1003955" y="1066080"/>
            <a:ext cx="8620105" cy="520333"/>
          </a:xfrm>
          <a:prstGeom prst="rect">
            <a:avLst/>
          </a:prstGeom>
        </p:spPr>
        <p:txBody>
          <a:bodyPr vert="horz" lIns="91440" tIns="45720" rIns="91440" bIns="45720" rtlCol="0" anchor="ctr">
            <a:noAutofit/>
          </a:bodyPr>
          <a:lstStyle>
            <a:lvl1pPr algn="ctr" defTabSz="1008126" rtl="0" eaLnBrk="1" latinLnBrk="0" hangingPunct="1">
              <a:lnSpc>
                <a:spcPct val="100000"/>
              </a:lnSpc>
              <a:spcBef>
                <a:spcPct val="0"/>
              </a:spcBef>
              <a:buNone/>
              <a:defRPr sz="3969" kern="1200" cap="all" baseline="0">
                <a:solidFill>
                  <a:schemeClr val="tx1"/>
                </a:solidFill>
                <a:effectLst/>
                <a:latin typeface="+mj-lt"/>
                <a:ea typeface="+mj-ea"/>
                <a:cs typeface="+mj-cs"/>
              </a:defRPr>
            </a:lvl1pPr>
          </a:lstStyle>
          <a:p>
            <a:r>
              <a:rPr lang="en-ZA" sz="3600" cap="none" dirty="0">
                <a:latin typeface="Calibri" panose="020F0502020204030204" pitchFamily="34" charset="0"/>
              </a:rPr>
              <a:t>Springer Nature e-Books in Computer Science</a:t>
            </a:r>
          </a:p>
        </p:txBody>
      </p:sp>
      <p:sp>
        <p:nvSpPr>
          <p:cNvPr id="5" name="Subtitle 2"/>
          <p:cNvSpPr txBox="1">
            <a:spLocks/>
          </p:cNvSpPr>
          <p:nvPr/>
        </p:nvSpPr>
        <p:spPr>
          <a:xfrm>
            <a:off x="981363" y="2317547"/>
            <a:ext cx="9045857" cy="1103044"/>
          </a:xfrm>
          <a:prstGeom prst="rect">
            <a:avLst/>
          </a:prstGeom>
        </p:spPr>
        <p:txBody>
          <a:bodyPr/>
          <a:lstStyle>
            <a:lvl1pPr marL="252032" indent="-252032" algn="l" defTabSz="1008126" rtl="0" eaLnBrk="1" latinLnBrk="0" hangingPunct="1">
              <a:lnSpc>
                <a:spcPct val="120000"/>
              </a:lnSpc>
              <a:spcBef>
                <a:spcPts val="1103"/>
              </a:spcBef>
              <a:buClr>
                <a:schemeClr val="tx1"/>
              </a:buClr>
              <a:buFont typeface="Arial" panose="020B0604020202020204" pitchFamily="34" charset="0"/>
              <a:buChar char="•"/>
              <a:defRPr sz="2205" kern="1200" cap="all" baseline="0">
                <a:solidFill>
                  <a:schemeClr val="tx1"/>
                </a:solidFill>
                <a:effectLst/>
                <a:latin typeface="+mn-lt"/>
                <a:ea typeface="+mn-ea"/>
                <a:cs typeface="+mn-cs"/>
              </a:defRPr>
            </a:lvl1pPr>
            <a:lvl2pPr marL="756095" indent="-252032" algn="l" defTabSz="1008126" rtl="0" eaLnBrk="1" latinLnBrk="0" hangingPunct="1">
              <a:lnSpc>
                <a:spcPct val="120000"/>
              </a:lnSpc>
              <a:spcBef>
                <a:spcPts val="551"/>
              </a:spcBef>
              <a:buClr>
                <a:schemeClr val="tx1"/>
              </a:buClr>
              <a:buFont typeface="Arial" panose="020B0604020202020204" pitchFamily="34" charset="0"/>
              <a:buChar char="•"/>
              <a:defRPr sz="1985" kern="1200" cap="all" baseline="0">
                <a:solidFill>
                  <a:schemeClr val="tx1"/>
                </a:solidFill>
                <a:effectLst/>
                <a:latin typeface="+mn-lt"/>
                <a:ea typeface="+mn-ea"/>
                <a:cs typeface="+mn-cs"/>
              </a:defRPr>
            </a:lvl2pPr>
            <a:lvl3pPr marL="1260158" indent="-252032" algn="l" defTabSz="1008126" rtl="0" eaLnBrk="1" latinLnBrk="0" hangingPunct="1">
              <a:lnSpc>
                <a:spcPct val="120000"/>
              </a:lnSpc>
              <a:spcBef>
                <a:spcPts val="551"/>
              </a:spcBef>
              <a:buClr>
                <a:schemeClr val="tx1"/>
              </a:buClr>
              <a:buFont typeface="Arial" panose="020B0604020202020204" pitchFamily="34" charset="0"/>
              <a:buChar char="•"/>
              <a:defRPr sz="1764" kern="1200" cap="all" baseline="0">
                <a:solidFill>
                  <a:schemeClr val="tx1"/>
                </a:solidFill>
                <a:effectLst/>
                <a:latin typeface="+mn-lt"/>
                <a:ea typeface="+mn-ea"/>
                <a:cs typeface="+mn-cs"/>
              </a:defRPr>
            </a:lvl3pPr>
            <a:lvl4pPr marL="1764221"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4pPr>
            <a:lvl5pPr marL="2268284"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5pPr>
            <a:lvl6pPr marL="2772347"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6pPr>
            <a:lvl7pPr marL="3276410"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7pPr>
            <a:lvl8pPr marL="3780473"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8pPr>
            <a:lvl9pPr marL="4284536"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9pPr>
          </a:lstStyle>
          <a:p>
            <a:r>
              <a:rPr lang="en-ZA" sz="2400" cap="none" dirty="0">
                <a:latin typeface="Calibri" panose="020F0502020204030204" pitchFamily="34" charset="0"/>
              </a:rPr>
              <a:t>The Computer Science offers latest in cutting-edge research to prepare students for an impactful career in computer science.</a:t>
            </a:r>
          </a:p>
          <a:p>
            <a:r>
              <a:rPr lang="en-ZA" sz="2400" b="1" dirty="0">
                <a:latin typeface="Calibri" panose="020F0502020204030204" pitchFamily="34" charset="0"/>
              </a:rPr>
              <a:t>Click on link below to access 2018 collection:</a:t>
            </a:r>
            <a:endParaRPr lang="en-ZA" sz="2400" dirty="0">
              <a:latin typeface="Calibri" panose="020F0502020204030204" pitchFamily="34" charset="0"/>
            </a:endParaRPr>
          </a:p>
          <a:p>
            <a:pPr marL="0" indent="0">
              <a:buNone/>
            </a:pPr>
            <a:r>
              <a:rPr lang="en-ZA" sz="2400" u="sng" dirty="0">
                <a:latin typeface="Calibri" panose="020F0502020204030204" pitchFamily="34" charset="0"/>
                <a:hlinkClick r:id="rId4"/>
              </a:rPr>
              <a:t>https://link.springer.com/search?package=11645&amp;facet-end-year=2018&amp;facet-start-year=2018&amp;facet-content-type=%22Book%22</a:t>
            </a:r>
            <a:r>
              <a:rPr lang="en-ZA" sz="2400" dirty="0">
                <a:latin typeface="Calibri" panose="020F0502020204030204" pitchFamily="34" charset="0"/>
              </a:rPr>
              <a:t> </a:t>
            </a:r>
          </a:p>
          <a:p>
            <a:r>
              <a:rPr lang="en-ZA" sz="2400" b="1" dirty="0">
                <a:latin typeface="Calibri" panose="020F0502020204030204" pitchFamily="34" charset="0"/>
              </a:rPr>
              <a:t>Click on link below to access 2015 collection:</a:t>
            </a:r>
            <a:endParaRPr lang="en-ZA" sz="2400" dirty="0">
              <a:latin typeface="Calibri" panose="020F0502020204030204" pitchFamily="34" charset="0"/>
            </a:endParaRPr>
          </a:p>
          <a:p>
            <a:pPr marL="0" indent="0">
              <a:buNone/>
            </a:pPr>
            <a:r>
              <a:rPr lang="en-ZA" sz="2400" u="sng" dirty="0">
                <a:latin typeface="Calibri" panose="020F0502020204030204" pitchFamily="34" charset="0"/>
                <a:hlinkClick r:id="rId5"/>
              </a:rPr>
              <a:t>http://link.springer.com/search?package=11645&amp;facet-end-year=2015&amp;facet-start-year=2015&amp;facet-content-type=%22Book%22</a:t>
            </a:r>
            <a:endParaRPr lang="en-ZA" sz="2400" dirty="0">
              <a:latin typeface="Calibri" panose="020F0502020204030204" pitchFamily="34" charset="0"/>
            </a:endParaRPr>
          </a:p>
          <a:p>
            <a:endParaRPr lang="en-ZA" dirty="0"/>
          </a:p>
        </p:txBody>
      </p:sp>
    </p:spTree>
    <p:extLst>
      <p:ext uri="{BB962C8B-B14F-4D97-AF65-F5344CB8AC3E}">
        <p14:creationId xmlns:p14="http://schemas.microsoft.com/office/powerpoint/2010/main" val="21932966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09" y="-459589"/>
            <a:ext cx="10693400" cy="8020852"/>
          </a:xfrm>
          <a:prstGeom prst="rect">
            <a:avLst/>
          </a:prstGeom>
        </p:spPr>
      </p:pic>
      <p:sp>
        <p:nvSpPr>
          <p:cNvPr id="3" name="Title 1"/>
          <p:cNvSpPr txBox="1">
            <a:spLocks/>
          </p:cNvSpPr>
          <p:nvPr/>
        </p:nvSpPr>
        <p:spPr>
          <a:xfrm>
            <a:off x="1162097" y="1077377"/>
            <a:ext cx="8289059" cy="687030"/>
          </a:xfrm>
          <a:prstGeom prst="rect">
            <a:avLst/>
          </a:prstGeom>
        </p:spPr>
        <p:txBody>
          <a:bodyPr vert="horz" lIns="91440" tIns="45720" rIns="91440" bIns="45720" rtlCol="0" anchor="ctr">
            <a:noAutofit/>
          </a:bodyPr>
          <a:lstStyle>
            <a:lvl1pPr algn="ctr" defTabSz="1008126" rtl="0" eaLnBrk="1" latinLnBrk="0" hangingPunct="1">
              <a:lnSpc>
                <a:spcPct val="100000"/>
              </a:lnSpc>
              <a:spcBef>
                <a:spcPct val="0"/>
              </a:spcBef>
              <a:buNone/>
              <a:defRPr sz="3969" kern="1200" cap="all" baseline="0">
                <a:solidFill>
                  <a:schemeClr val="tx1"/>
                </a:solidFill>
                <a:effectLst/>
                <a:latin typeface="+mj-lt"/>
                <a:ea typeface="+mj-ea"/>
                <a:cs typeface="+mj-cs"/>
              </a:defRPr>
            </a:lvl1pPr>
          </a:lstStyle>
          <a:p>
            <a:r>
              <a:rPr lang="en-ZA" sz="3600" cap="none" dirty="0">
                <a:latin typeface="Calibri" panose="020F0502020204030204" pitchFamily="34" charset="0"/>
              </a:rPr>
              <a:t>Springer e-Books Economics &amp; Finance</a:t>
            </a:r>
          </a:p>
        </p:txBody>
      </p:sp>
      <p:sp>
        <p:nvSpPr>
          <p:cNvPr id="5" name="Subtitle 2"/>
          <p:cNvSpPr txBox="1">
            <a:spLocks/>
          </p:cNvSpPr>
          <p:nvPr/>
        </p:nvSpPr>
        <p:spPr>
          <a:xfrm>
            <a:off x="1105618" y="1922193"/>
            <a:ext cx="8705578" cy="1138358"/>
          </a:xfrm>
          <a:prstGeom prst="rect">
            <a:avLst/>
          </a:prstGeom>
        </p:spPr>
        <p:txBody>
          <a:bodyPr/>
          <a:lstStyle>
            <a:lvl1pPr marL="252032" indent="-252032" algn="l" defTabSz="1008126" rtl="0" eaLnBrk="1" latinLnBrk="0" hangingPunct="1">
              <a:lnSpc>
                <a:spcPct val="120000"/>
              </a:lnSpc>
              <a:spcBef>
                <a:spcPts val="1103"/>
              </a:spcBef>
              <a:buClr>
                <a:schemeClr val="tx1"/>
              </a:buClr>
              <a:buFont typeface="Arial" panose="020B0604020202020204" pitchFamily="34" charset="0"/>
              <a:buChar char="•"/>
              <a:defRPr sz="2205" kern="1200" cap="all" baseline="0">
                <a:solidFill>
                  <a:schemeClr val="tx1"/>
                </a:solidFill>
                <a:effectLst/>
                <a:latin typeface="+mn-lt"/>
                <a:ea typeface="+mn-ea"/>
                <a:cs typeface="+mn-cs"/>
              </a:defRPr>
            </a:lvl1pPr>
            <a:lvl2pPr marL="756095" indent="-252032" algn="l" defTabSz="1008126" rtl="0" eaLnBrk="1" latinLnBrk="0" hangingPunct="1">
              <a:lnSpc>
                <a:spcPct val="120000"/>
              </a:lnSpc>
              <a:spcBef>
                <a:spcPts val="551"/>
              </a:spcBef>
              <a:buClr>
                <a:schemeClr val="tx1"/>
              </a:buClr>
              <a:buFont typeface="Arial" panose="020B0604020202020204" pitchFamily="34" charset="0"/>
              <a:buChar char="•"/>
              <a:defRPr sz="1985" kern="1200" cap="all" baseline="0">
                <a:solidFill>
                  <a:schemeClr val="tx1"/>
                </a:solidFill>
                <a:effectLst/>
                <a:latin typeface="+mn-lt"/>
                <a:ea typeface="+mn-ea"/>
                <a:cs typeface="+mn-cs"/>
              </a:defRPr>
            </a:lvl2pPr>
            <a:lvl3pPr marL="1260158" indent="-252032" algn="l" defTabSz="1008126" rtl="0" eaLnBrk="1" latinLnBrk="0" hangingPunct="1">
              <a:lnSpc>
                <a:spcPct val="120000"/>
              </a:lnSpc>
              <a:spcBef>
                <a:spcPts val="551"/>
              </a:spcBef>
              <a:buClr>
                <a:schemeClr val="tx1"/>
              </a:buClr>
              <a:buFont typeface="Arial" panose="020B0604020202020204" pitchFamily="34" charset="0"/>
              <a:buChar char="•"/>
              <a:defRPr sz="1764" kern="1200" cap="all" baseline="0">
                <a:solidFill>
                  <a:schemeClr val="tx1"/>
                </a:solidFill>
                <a:effectLst/>
                <a:latin typeface="+mn-lt"/>
                <a:ea typeface="+mn-ea"/>
                <a:cs typeface="+mn-cs"/>
              </a:defRPr>
            </a:lvl3pPr>
            <a:lvl4pPr marL="1764221"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4pPr>
            <a:lvl5pPr marL="2268284"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5pPr>
            <a:lvl6pPr marL="2772347"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6pPr>
            <a:lvl7pPr marL="3276410"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7pPr>
            <a:lvl8pPr marL="3780473"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8pPr>
            <a:lvl9pPr marL="4284536"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9pPr>
          </a:lstStyle>
          <a:p>
            <a:r>
              <a:rPr lang="en-ZA" sz="2400" cap="none" dirty="0">
                <a:latin typeface="Calibri" panose="020F0502020204030204" pitchFamily="34" charset="0"/>
              </a:rPr>
              <a:t>The Economics and Finance e-book collection features cutting-edge research from renowned authors and </a:t>
            </a:r>
            <a:r>
              <a:rPr lang="en-ZA" sz="2400" cap="none" dirty="0" err="1">
                <a:latin typeface="Calibri" panose="020F0502020204030204" pitchFamily="34" charset="0"/>
              </a:rPr>
              <a:t>nobel</a:t>
            </a:r>
            <a:r>
              <a:rPr lang="en-ZA" sz="2400" cap="none" dirty="0">
                <a:latin typeface="Calibri" panose="020F0502020204030204" pitchFamily="34" charset="0"/>
              </a:rPr>
              <a:t> laureates.</a:t>
            </a:r>
          </a:p>
          <a:p>
            <a:r>
              <a:rPr lang="en-ZA" sz="2400" b="1" dirty="0">
                <a:latin typeface="Calibri" panose="020F0502020204030204" pitchFamily="34" charset="0"/>
              </a:rPr>
              <a:t>Click on link below to access 2018 collection:</a:t>
            </a:r>
            <a:endParaRPr lang="en-ZA" sz="2400" dirty="0">
              <a:latin typeface="Calibri" panose="020F0502020204030204" pitchFamily="34" charset="0"/>
            </a:endParaRPr>
          </a:p>
          <a:p>
            <a:pPr marL="0" indent="0">
              <a:buNone/>
            </a:pPr>
            <a:r>
              <a:rPr lang="en-ZA" sz="2400" u="sng" dirty="0">
                <a:latin typeface="Calibri" panose="020F0502020204030204" pitchFamily="34" charset="0"/>
                <a:hlinkClick r:id="rId4"/>
              </a:rPr>
              <a:t>https://link.springer.com/search?package=41170&amp;facet-end-year=2018&amp;facet-start-year=2018&amp;facet-content-type=%22Book%22</a:t>
            </a:r>
            <a:r>
              <a:rPr lang="en-ZA" sz="2400" dirty="0">
                <a:latin typeface="Calibri" panose="020F0502020204030204" pitchFamily="34" charset="0"/>
              </a:rPr>
              <a:t> </a:t>
            </a:r>
          </a:p>
          <a:p>
            <a:r>
              <a:rPr lang="en-ZA" sz="2400" b="1" dirty="0">
                <a:latin typeface="Calibri" panose="020F0502020204030204" pitchFamily="34" charset="0"/>
              </a:rPr>
              <a:t>Click on link below to access 2015 collection:</a:t>
            </a:r>
            <a:endParaRPr lang="en-ZA" sz="2400" dirty="0">
              <a:latin typeface="Calibri" panose="020F0502020204030204" pitchFamily="34" charset="0"/>
            </a:endParaRPr>
          </a:p>
          <a:p>
            <a:pPr marL="0" indent="0">
              <a:buNone/>
            </a:pPr>
            <a:r>
              <a:rPr lang="en-ZA" sz="2400" u="sng" dirty="0">
                <a:latin typeface="Calibri" panose="020F0502020204030204" pitchFamily="34" charset="0"/>
                <a:hlinkClick r:id="rId5"/>
              </a:rPr>
              <a:t>http://link.springer.com/search?package=11643&amp;facet-end-year=2015&amp;facet-start-year=2015&amp;facet-content-type=%22Book%22</a:t>
            </a:r>
            <a:endParaRPr lang="en-ZA" sz="2400" dirty="0">
              <a:latin typeface="Calibri" panose="020F0502020204030204" pitchFamily="34" charset="0"/>
            </a:endParaRPr>
          </a:p>
          <a:p>
            <a:endParaRPr lang="en-ZA" dirty="0"/>
          </a:p>
        </p:txBody>
      </p:sp>
    </p:spTree>
    <p:extLst>
      <p:ext uri="{BB962C8B-B14F-4D97-AF65-F5344CB8AC3E}">
        <p14:creationId xmlns:p14="http://schemas.microsoft.com/office/powerpoint/2010/main" val="1244939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09" y="-459589"/>
            <a:ext cx="10693400" cy="8020852"/>
          </a:xfrm>
          <a:prstGeom prst="rect">
            <a:avLst/>
          </a:prstGeom>
        </p:spPr>
      </p:pic>
      <p:sp>
        <p:nvSpPr>
          <p:cNvPr id="3" name="Title 1"/>
          <p:cNvSpPr txBox="1">
            <a:spLocks/>
          </p:cNvSpPr>
          <p:nvPr/>
        </p:nvSpPr>
        <p:spPr>
          <a:xfrm>
            <a:off x="1037842" y="964417"/>
            <a:ext cx="8629338" cy="754449"/>
          </a:xfrm>
          <a:prstGeom prst="rect">
            <a:avLst/>
          </a:prstGeom>
        </p:spPr>
        <p:txBody>
          <a:bodyPr vert="horz" lIns="91440" tIns="45720" rIns="91440" bIns="45720" rtlCol="0" anchor="ctr">
            <a:noAutofit/>
          </a:bodyPr>
          <a:lstStyle>
            <a:lvl1pPr algn="ctr" defTabSz="1008126" rtl="0" eaLnBrk="1" latinLnBrk="0" hangingPunct="1">
              <a:lnSpc>
                <a:spcPct val="100000"/>
              </a:lnSpc>
              <a:spcBef>
                <a:spcPct val="0"/>
              </a:spcBef>
              <a:buNone/>
              <a:defRPr sz="3969" kern="1200" cap="all" baseline="0">
                <a:solidFill>
                  <a:schemeClr val="tx1"/>
                </a:solidFill>
                <a:effectLst/>
                <a:latin typeface="+mj-lt"/>
                <a:ea typeface="+mj-ea"/>
                <a:cs typeface="+mj-cs"/>
              </a:defRPr>
            </a:lvl1pPr>
          </a:lstStyle>
          <a:p>
            <a:r>
              <a:rPr lang="en-ZA" sz="3600" cap="none" dirty="0">
                <a:latin typeface="Calibri" panose="020F0502020204030204" pitchFamily="34" charset="0"/>
              </a:rPr>
              <a:t>Springer e-Books Mathematics &amp; Statistics</a:t>
            </a:r>
          </a:p>
        </p:txBody>
      </p:sp>
      <p:sp>
        <p:nvSpPr>
          <p:cNvPr id="5" name="Subtitle 2"/>
          <p:cNvSpPr txBox="1">
            <a:spLocks/>
          </p:cNvSpPr>
          <p:nvPr/>
        </p:nvSpPr>
        <p:spPr>
          <a:xfrm>
            <a:off x="1026546" y="1718867"/>
            <a:ext cx="9288706" cy="1053651"/>
          </a:xfrm>
          <a:prstGeom prst="rect">
            <a:avLst/>
          </a:prstGeom>
        </p:spPr>
        <p:txBody>
          <a:bodyPr/>
          <a:lstStyle>
            <a:lvl1pPr marL="252032" indent="-252032" algn="l" defTabSz="1008126" rtl="0" eaLnBrk="1" latinLnBrk="0" hangingPunct="1">
              <a:lnSpc>
                <a:spcPct val="120000"/>
              </a:lnSpc>
              <a:spcBef>
                <a:spcPts val="1103"/>
              </a:spcBef>
              <a:buClr>
                <a:schemeClr val="tx1"/>
              </a:buClr>
              <a:buFont typeface="Arial" panose="020B0604020202020204" pitchFamily="34" charset="0"/>
              <a:buChar char="•"/>
              <a:defRPr sz="2205" kern="1200" cap="all" baseline="0">
                <a:solidFill>
                  <a:schemeClr val="tx1"/>
                </a:solidFill>
                <a:effectLst/>
                <a:latin typeface="+mn-lt"/>
                <a:ea typeface="+mn-ea"/>
                <a:cs typeface="+mn-cs"/>
              </a:defRPr>
            </a:lvl1pPr>
            <a:lvl2pPr marL="756095" indent="-252032" algn="l" defTabSz="1008126" rtl="0" eaLnBrk="1" latinLnBrk="0" hangingPunct="1">
              <a:lnSpc>
                <a:spcPct val="120000"/>
              </a:lnSpc>
              <a:spcBef>
                <a:spcPts val="551"/>
              </a:spcBef>
              <a:buClr>
                <a:schemeClr val="tx1"/>
              </a:buClr>
              <a:buFont typeface="Arial" panose="020B0604020202020204" pitchFamily="34" charset="0"/>
              <a:buChar char="•"/>
              <a:defRPr sz="1985" kern="1200" cap="all" baseline="0">
                <a:solidFill>
                  <a:schemeClr val="tx1"/>
                </a:solidFill>
                <a:effectLst/>
                <a:latin typeface="+mn-lt"/>
                <a:ea typeface="+mn-ea"/>
                <a:cs typeface="+mn-cs"/>
              </a:defRPr>
            </a:lvl2pPr>
            <a:lvl3pPr marL="1260158" indent="-252032" algn="l" defTabSz="1008126" rtl="0" eaLnBrk="1" latinLnBrk="0" hangingPunct="1">
              <a:lnSpc>
                <a:spcPct val="120000"/>
              </a:lnSpc>
              <a:spcBef>
                <a:spcPts val="551"/>
              </a:spcBef>
              <a:buClr>
                <a:schemeClr val="tx1"/>
              </a:buClr>
              <a:buFont typeface="Arial" panose="020B0604020202020204" pitchFamily="34" charset="0"/>
              <a:buChar char="•"/>
              <a:defRPr sz="1764" kern="1200" cap="all" baseline="0">
                <a:solidFill>
                  <a:schemeClr val="tx1"/>
                </a:solidFill>
                <a:effectLst/>
                <a:latin typeface="+mn-lt"/>
                <a:ea typeface="+mn-ea"/>
                <a:cs typeface="+mn-cs"/>
              </a:defRPr>
            </a:lvl3pPr>
            <a:lvl4pPr marL="1764221"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4pPr>
            <a:lvl5pPr marL="2268284"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5pPr>
            <a:lvl6pPr marL="2772347"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6pPr>
            <a:lvl7pPr marL="3276410"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7pPr>
            <a:lvl8pPr marL="3780473"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8pPr>
            <a:lvl9pPr marL="4284536"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9pPr>
          </a:lstStyle>
          <a:p>
            <a:r>
              <a:rPr lang="en-ZA" sz="2400" cap="none" dirty="0">
                <a:latin typeface="Calibri" panose="020F0502020204030204" pitchFamily="34" charset="0"/>
              </a:rPr>
              <a:t>The Mathematics and Statistics </a:t>
            </a:r>
            <a:r>
              <a:rPr lang="en-ZA" sz="2400" cap="none" dirty="0" err="1">
                <a:latin typeface="Calibri" panose="020F0502020204030204" pitchFamily="34" charset="0"/>
              </a:rPr>
              <a:t>ebook</a:t>
            </a:r>
            <a:r>
              <a:rPr lang="en-ZA" sz="2400" cap="none" dirty="0">
                <a:latin typeface="Calibri" panose="020F0502020204030204" pitchFamily="34" charset="0"/>
              </a:rPr>
              <a:t> collection is world-renowned and has published many bestselling textbooks, monographs and reference works. </a:t>
            </a:r>
          </a:p>
          <a:p>
            <a:r>
              <a:rPr lang="en-ZA" sz="2400" b="1" dirty="0">
                <a:latin typeface="Calibri" panose="020F0502020204030204" pitchFamily="34" charset="0"/>
              </a:rPr>
              <a:t>Click on link below to access 2018 collection:</a:t>
            </a:r>
            <a:endParaRPr lang="en-ZA" sz="2400" dirty="0">
              <a:latin typeface="Calibri" panose="020F0502020204030204" pitchFamily="34" charset="0"/>
            </a:endParaRPr>
          </a:p>
          <a:p>
            <a:pPr marL="0" indent="0">
              <a:buNone/>
            </a:pPr>
            <a:r>
              <a:rPr lang="en-ZA" sz="2400" u="sng" dirty="0">
                <a:latin typeface="Calibri" panose="020F0502020204030204" pitchFamily="34" charset="0"/>
                <a:hlinkClick r:id="rId4"/>
              </a:rPr>
              <a:t>https://link.springer.com/search?package=11649&amp;facet-end-year=2018&amp;facet-start-year=2018&amp;facet-content-type=%22Book%22</a:t>
            </a:r>
            <a:r>
              <a:rPr lang="en-ZA" sz="2400" dirty="0">
                <a:latin typeface="Calibri" panose="020F0502020204030204" pitchFamily="34" charset="0"/>
              </a:rPr>
              <a:t> </a:t>
            </a:r>
          </a:p>
          <a:p>
            <a:r>
              <a:rPr lang="en-ZA" sz="2400" b="1" dirty="0">
                <a:latin typeface="Calibri" panose="020F0502020204030204" pitchFamily="34" charset="0"/>
              </a:rPr>
              <a:t>Click on link below to access 2015 collection:</a:t>
            </a:r>
            <a:endParaRPr lang="en-ZA" sz="2400" dirty="0">
              <a:latin typeface="Calibri" panose="020F0502020204030204" pitchFamily="34" charset="0"/>
            </a:endParaRPr>
          </a:p>
          <a:p>
            <a:pPr marL="0" indent="0">
              <a:buNone/>
            </a:pPr>
            <a:r>
              <a:rPr lang="en-ZA" sz="2400" u="sng" dirty="0">
                <a:latin typeface="Calibri" panose="020F0502020204030204" pitchFamily="34" charset="0"/>
                <a:hlinkClick r:id="rId5"/>
              </a:rPr>
              <a:t>http://link.springer.com/search?package=11649&amp;facet-end-year=2015&amp;facet-start-year=2015&amp;facet-content-type=%22Book%22</a:t>
            </a:r>
            <a:endParaRPr lang="en-ZA" sz="2400" dirty="0">
              <a:latin typeface="Calibri" panose="020F0502020204030204" pitchFamily="34" charset="0"/>
            </a:endParaRPr>
          </a:p>
        </p:txBody>
      </p:sp>
    </p:spTree>
    <p:extLst>
      <p:ext uri="{BB962C8B-B14F-4D97-AF65-F5344CB8AC3E}">
        <p14:creationId xmlns:p14="http://schemas.microsoft.com/office/powerpoint/2010/main" val="38066025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09" y="-459589"/>
            <a:ext cx="10693400" cy="8020852"/>
          </a:xfrm>
          <a:prstGeom prst="rect">
            <a:avLst/>
          </a:prstGeom>
        </p:spPr>
      </p:pic>
      <p:sp>
        <p:nvSpPr>
          <p:cNvPr id="3" name="Title 1"/>
          <p:cNvSpPr txBox="1">
            <a:spLocks/>
          </p:cNvSpPr>
          <p:nvPr/>
        </p:nvSpPr>
        <p:spPr>
          <a:xfrm>
            <a:off x="450156" y="907937"/>
            <a:ext cx="9793087" cy="867408"/>
          </a:xfrm>
          <a:prstGeom prst="rect">
            <a:avLst/>
          </a:prstGeom>
        </p:spPr>
        <p:txBody>
          <a:bodyPr vert="horz" lIns="91440" tIns="45720" rIns="91440" bIns="45720" rtlCol="0" anchor="ctr">
            <a:noAutofit/>
          </a:bodyPr>
          <a:lstStyle>
            <a:lvl1pPr algn="ctr" defTabSz="1008126" rtl="0" eaLnBrk="1" latinLnBrk="0" hangingPunct="1">
              <a:lnSpc>
                <a:spcPct val="100000"/>
              </a:lnSpc>
              <a:spcBef>
                <a:spcPct val="0"/>
              </a:spcBef>
              <a:buNone/>
              <a:defRPr sz="3969" kern="1200" cap="all" baseline="0">
                <a:solidFill>
                  <a:schemeClr val="tx1"/>
                </a:solidFill>
                <a:effectLst/>
                <a:latin typeface="+mj-lt"/>
                <a:ea typeface="+mj-ea"/>
                <a:cs typeface="+mj-cs"/>
              </a:defRPr>
            </a:lvl1pPr>
          </a:lstStyle>
          <a:p>
            <a:r>
              <a:rPr lang="en-ZA" sz="3600" cap="none" dirty="0">
                <a:latin typeface="Calibri" panose="020F0502020204030204" pitchFamily="34" charset="0"/>
              </a:rPr>
              <a:t>Springer e-books Professional &amp; Applied Computing</a:t>
            </a:r>
          </a:p>
        </p:txBody>
      </p:sp>
      <p:sp>
        <p:nvSpPr>
          <p:cNvPr id="5" name="Subtitle 2"/>
          <p:cNvSpPr txBox="1">
            <a:spLocks/>
          </p:cNvSpPr>
          <p:nvPr/>
        </p:nvSpPr>
        <p:spPr>
          <a:xfrm>
            <a:off x="1049136" y="1775345"/>
            <a:ext cx="9194107" cy="2149301"/>
          </a:xfrm>
          <a:prstGeom prst="rect">
            <a:avLst/>
          </a:prstGeom>
        </p:spPr>
        <p:txBody>
          <a:bodyPr/>
          <a:lstStyle>
            <a:lvl1pPr marL="252032" indent="-252032" algn="l" defTabSz="1008126" rtl="0" eaLnBrk="1" latinLnBrk="0" hangingPunct="1">
              <a:lnSpc>
                <a:spcPct val="120000"/>
              </a:lnSpc>
              <a:spcBef>
                <a:spcPts val="1103"/>
              </a:spcBef>
              <a:buClr>
                <a:schemeClr val="tx1"/>
              </a:buClr>
              <a:buFont typeface="Arial" panose="020B0604020202020204" pitchFamily="34" charset="0"/>
              <a:buChar char="•"/>
              <a:defRPr sz="2205" kern="1200" cap="all" baseline="0">
                <a:solidFill>
                  <a:schemeClr val="tx1"/>
                </a:solidFill>
                <a:effectLst/>
                <a:latin typeface="+mn-lt"/>
                <a:ea typeface="+mn-ea"/>
                <a:cs typeface="+mn-cs"/>
              </a:defRPr>
            </a:lvl1pPr>
            <a:lvl2pPr marL="756095" indent="-252032" algn="l" defTabSz="1008126" rtl="0" eaLnBrk="1" latinLnBrk="0" hangingPunct="1">
              <a:lnSpc>
                <a:spcPct val="120000"/>
              </a:lnSpc>
              <a:spcBef>
                <a:spcPts val="551"/>
              </a:spcBef>
              <a:buClr>
                <a:schemeClr val="tx1"/>
              </a:buClr>
              <a:buFont typeface="Arial" panose="020B0604020202020204" pitchFamily="34" charset="0"/>
              <a:buChar char="•"/>
              <a:defRPr sz="1985" kern="1200" cap="all" baseline="0">
                <a:solidFill>
                  <a:schemeClr val="tx1"/>
                </a:solidFill>
                <a:effectLst/>
                <a:latin typeface="+mn-lt"/>
                <a:ea typeface="+mn-ea"/>
                <a:cs typeface="+mn-cs"/>
              </a:defRPr>
            </a:lvl2pPr>
            <a:lvl3pPr marL="1260158" indent="-252032" algn="l" defTabSz="1008126" rtl="0" eaLnBrk="1" latinLnBrk="0" hangingPunct="1">
              <a:lnSpc>
                <a:spcPct val="120000"/>
              </a:lnSpc>
              <a:spcBef>
                <a:spcPts val="551"/>
              </a:spcBef>
              <a:buClr>
                <a:schemeClr val="tx1"/>
              </a:buClr>
              <a:buFont typeface="Arial" panose="020B0604020202020204" pitchFamily="34" charset="0"/>
              <a:buChar char="•"/>
              <a:defRPr sz="1764" kern="1200" cap="all" baseline="0">
                <a:solidFill>
                  <a:schemeClr val="tx1"/>
                </a:solidFill>
                <a:effectLst/>
                <a:latin typeface="+mn-lt"/>
                <a:ea typeface="+mn-ea"/>
                <a:cs typeface="+mn-cs"/>
              </a:defRPr>
            </a:lvl3pPr>
            <a:lvl4pPr marL="1764221"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4pPr>
            <a:lvl5pPr marL="2268284"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5pPr>
            <a:lvl6pPr marL="2772347"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6pPr>
            <a:lvl7pPr marL="3276410"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7pPr>
            <a:lvl8pPr marL="3780473"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8pPr>
            <a:lvl9pPr marL="4284536"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9pPr>
          </a:lstStyle>
          <a:p>
            <a:r>
              <a:rPr lang="en-ZA" sz="2400" cap="none" dirty="0">
                <a:latin typeface="Calibri" panose="020F0502020204030204" pitchFamily="34" charset="0"/>
              </a:rPr>
              <a:t>The Professional and Applied Computing e-book collection includes a collection of </a:t>
            </a:r>
            <a:r>
              <a:rPr lang="en-ZA" sz="2400" cap="none" dirty="0" err="1">
                <a:latin typeface="Calibri" panose="020F0502020204030204" pitchFamily="34" charset="0"/>
              </a:rPr>
              <a:t>apress</a:t>
            </a:r>
            <a:r>
              <a:rPr lang="en-ZA" sz="2400" cap="none" dirty="0">
                <a:latin typeface="Calibri" panose="020F0502020204030204" pitchFamily="34" charset="0"/>
              </a:rPr>
              <a:t> book titles dedicated to meeting every level of educational and informational needs of developers, it professionals, and tech communities worldwide.</a:t>
            </a:r>
          </a:p>
          <a:p>
            <a:r>
              <a:rPr lang="en-ZA" sz="2400" b="1" dirty="0">
                <a:latin typeface="Calibri" panose="020F0502020204030204" pitchFamily="34" charset="0"/>
              </a:rPr>
              <a:t>Click on link below to access 2018 collection:</a:t>
            </a:r>
            <a:endParaRPr lang="en-ZA" sz="2400" dirty="0">
              <a:latin typeface="Calibri" panose="020F0502020204030204" pitchFamily="34" charset="0"/>
            </a:endParaRPr>
          </a:p>
          <a:p>
            <a:pPr marL="0" indent="0">
              <a:buNone/>
            </a:pPr>
            <a:r>
              <a:rPr lang="en-ZA" sz="2400" u="sng" dirty="0">
                <a:latin typeface="Calibri" panose="020F0502020204030204" pitchFamily="34" charset="0"/>
                <a:hlinkClick r:id="rId4"/>
              </a:rPr>
              <a:t>https://link.springer.com/search?package=12059&amp;facet-end-year=2018&amp;facet-start-year=2018&amp;facet-content-type=%22Book%22</a:t>
            </a:r>
            <a:r>
              <a:rPr lang="en-ZA" sz="2400" dirty="0">
                <a:latin typeface="Calibri" panose="020F0502020204030204" pitchFamily="34" charset="0"/>
              </a:rPr>
              <a:t> </a:t>
            </a:r>
          </a:p>
          <a:p>
            <a:r>
              <a:rPr lang="en-ZA" sz="2400" b="1" dirty="0">
                <a:latin typeface="Calibri" panose="020F0502020204030204" pitchFamily="34" charset="0"/>
              </a:rPr>
              <a:t>Click on link below to access 2015 collection:</a:t>
            </a:r>
            <a:endParaRPr lang="en-ZA" sz="2400" dirty="0">
              <a:latin typeface="Calibri" panose="020F0502020204030204" pitchFamily="34" charset="0"/>
            </a:endParaRPr>
          </a:p>
          <a:p>
            <a:pPr marL="0" indent="0">
              <a:buNone/>
            </a:pPr>
            <a:r>
              <a:rPr lang="en-ZA" sz="2400" u="sng" dirty="0">
                <a:latin typeface="Calibri" panose="020F0502020204030204" pitchFamily="34" charset="0"/>
                <a:hlinkClick r:id="rId5"/>
              </a:rPr>
              <a:t>http://link.springer.com/search?package=12059&amp;facet-end-year=2015&amp;facet-start-year=2015&amp;facet-content-type=%22Book%22</a:t>
            </a:r>
            <a:endParaRPr lang="en-ZA" sz="2400" dirty="0">
              <a:latin typeface="Calibri" panose="020F0502020204030204" pitchFamily="34" charset="0"/>
            </a:endParaRPr>
          </a:p>
          <a:p>
            <a:endParaRPr lang="en-ZA" dirty="0"/>
          </a:p>
        </p:txBody>
      </p:sp>
    </p:spTree>
    <p:extLst>
      <p:ext uri="{BB962C8B-B14F-4D97-AF65-F5344CB8AC3E}">
        <p14:creationId xmlns:p14="http://schemas.microsoft.com/office/powerpoint/2010/main" val="29146519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09" y="-459589"/>
            <a:ext cx="10693400" cy="8020852"/>
          </a:xfrm>
          <a:prstGeom prst="rect">
            <a:avLst/>
          </a:prstGeom>
        </p:spPr>
      </p:pic>
      <p:sp>
        <p:nvSpPr>
          <p:cNvPr id="3" name="Title 1"/>
          <p:cNvSpPr txBox="1">
            <a:spLocks/>
          </p:cNvSpPr>
          <p:nvPr/>
        </p:nvSpPr>
        <p:spPr>
          <a:xfrm>
            <a:off x="1037842" y="896642"/>
            <a:ext cx="5372405" cy="475150"/>
          </a:xfrm>
          <a:prstGeom prst="rect">
            <a:avLst/>
          </a:prstGeom>
        </p:spPr>
        <p:txBody>
          <a:bodyPr vert="horz" lIns="91440" tIns="45720" rIns="91440" bIns="45720" rtlCol="0" anchor="ctr">
            <a:noAutofit/>
          </a:bodyPr>
          <a:lstStyle>
            <a:lvl1pPr algn="ctr" defTabSz="1008126" rtl="0" eaLnBrk="1" latinLnBrk="0" hangingPunct="1">
              <a:lnSpc>
                <a:spcPct val="100000"/>
              </a:lnSpc>
              <a:spcBef>
                <a:spcPct val="0"/>
              </a:spcBef>
              <a:buNone/>
              <a:defRPr sz="3969" kern="1200" cap="all" baseline="0">
                <a:solidFill>
                  <a:schemeClr val="tx1"/>
                </a:solidFill>
                <a:effectLst/>
                <a:latin typeface="+mj-lt"/>
                <a:ea typeface="+mj-ea"/>
                <a:cs typeface="+mj-cs"/>
              </a:defRPr>
            </a:lvl1pPr>
          </a:lstStyle>
          <a:p>
            <a:r>
              <a:rPr lang="en-ZA" sz="3600" cap="none" dirty="0">
                <a:latin typeface="Calibri" panose="020F0502020204030204" pitchFamily="34" charset="0"/>
              </a:rPr>
              <a:t>Selecting e-Books</a:t>
            </a:r>
          </a:p>
        </p:txBody>
      </p:sp>
      <p:sp>
        <p:nvSpPr>
          <p:cNvPr id="5" name="Subtitle 2"/>
          <p:cNvSpPr txBox="1">
            <a:spLocks/>
          </p:cNvSpPr>
          <p:nvPr/>
        </p:nvSpPr>
        <p:spPr>
          <a:xfrm>
            <a:off x="1015251" y="1696276"/>
            <a:ext cx="8147873" cy="500179"/>
          </a:xfrm>
          <a:prstGeom prst="rect">
            <a:avLst/>
          </a:prstGeom>
        </p:spPr>
        <p:txBody>
          <a:bodyPr/>
          <a:lstStyle>
            <a:lvl1pPr marL="252032" indent="-252032" algn="l" defTabSz="1008126" rtl="0" eaLnBrk="1" latinLnBrk="0" hangingPunct="1">
              <a:lnSpc>
                <a:spcPct val="120000"/>
              </a:lnSpc>
              <a:spcBef>
                <a:spcPts val="1103"/>
              </a:spcBef>
              <a:buClr>
                <a:schemeClr val="tx1"/>
              </a:buClr>
              <a:buFont typeface="Arial" panose="020B0604020202020204" pitchFamily="34" charset="0"/>
              <a:buChar char="•"/>
              <a:defRPr sz="2205" kern="1200" cap="all" baseline="0">
                <a:solidFill>
                  <a:schemeClr val="tx1"/>
                </a:solidFill>
                <a:effectLst/>
                <a:latin typeface="+mn-lt"/>
                <a:ea typeface="+mn-ea"/>
                <a:cs typeface="+mn-cs"/>
              </a:defRPr>
            </a:lvl1pPr>
            <a:lvl2pPr marL="756095" indent="-252032" algn="l" defTabSz="1008126" rtl="0" eaLnBrk="1" latinLnBrk="0" hangingPunct="1">
              <a:lnSpc>
                <a:spcPct val="120000"/>
              </a:lnSpc>
              <a:spcBef>
                <a:spcPts val="551"/>
              </a:spcBef>
              <a:buClr>
                <a:schemeClr val="tx1"/>
              </a:buClr>
              <a:buFont typeface="Arial" panose="020B0604020202020204" pitchFamily="34" charset="0"/>
              <a:buChar char="•"/>
              <a:defRPr sz="1985" kern="1200" cap="all" baseline="0">
                <a:solidFill>
                  <a:schemeClr val="tx1"/>
                </a:solidFill>
                <a:effectLst/>
                <a:latin typeface="+mn-lt"/>
                <a:ea typeface="+mn-ea"/>
                <a:cs typeface="+mn-cs"/>
              </a:defRPr>
            </a:lvl2pPr>
            <a:lvl3pPr marL="1260158" indent="-252032" algn="l" defTabSz="1008126" rtl="0" eaLnBrk="1" latinLnBrk="0" hangingPunct="1">
              <a:lnSpc>
                <a:spcPct val="120000"/>
              </a:lnSpc>
              <a:spcBef>
                <a:spcPts val="551"/>
              </a:spcBef>
              <a:buClr>
                <a:schemeClr val="tx1"/>
              </a:buClr>
              <a:buFont typeface="Arial" panose="020B0604020202020204" pitchFamily="34" charset="0"/>
              <a:buChar char="•"/>
              <a:defRPr sz="1764" kern="1200" cap="all" baseline="0">
                <a:solidFill>
                  <a:schemeClr val="tx1"/>
                </a:solidFill>
                <a:effectLst/>
                <a:latin typeface="+mn-lt"/>
                <a:ea typeface="+mn-ea"/>
                <a:cs typeface="+mn-cs"/>
              </a:defRPr>
            </a:lvl3pPr>
            <a:lvl4pPr marL="1764221"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4pPr>
            <a:lvl5pPr marL="2268284"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5pPr>
            <a:lvl6pPr marL="2772347"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6pPr>
            <a:lvl7pPr marL="3276410"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7pPr>
            <a:lvl8pPr marL="3780473"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8pPr>
            <a:lvl9pPr marL="4284536"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9pPr>
          </a:lstStyle>
          <a:p>
            <a:r>
              <a:rPr lang="en-ZA" sz="2400" cap="none" dirty="0">
                <a:latin typeface="Calibri" panose="020F0502020204030204" pitchFamily="34" charset="0"/>
              </a:rPr>
              <a:t>Select e-book you would like to download:</a:t>
            </a:r>
          </a:p>
          <a:p>
            <a:endParaRPr lang="en-ZA" sz="2400" dirty="0"/>
          </a:p>
        </p:txBody>
      </p:sp>
      <p:pic>
        <p:nvPicPr>
          <p:cNvPr id="6" name="Picture 5"/>
          <p:cNvPicPr/>
          <p:nvPr/>
        </p:nvPicPr>
        <p:blipFill rotWithShape="1">
          <a:blip r:embed="rId4"/>
          <a:srcRect l="13782" t="15109" r="14263" b="5644"/>
          <a:stretch/>
        </p:blipFill>
        <p:spPr bwMode="auto">
          <a:xfrm>
            <a:off x="1592373" y="2506435"/>
            <a:ext cx="6093053" cy="38769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997748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09" y="-459589"/>
            <a:ext cx="10693400" cy="8020852"/>
          </a:xfrm>
          <a:prstGeom prst="rect">
            <a:avLst/>
          </a:prstGeom>
        </p:spPr>
      </p:pic>
      <p:sp>
        <p:nvSpPr>
          <p:cNvPr id="3" name="Title 1"/>
          <p:cNvSpPr txBox="1">
            <a:spLocks/>
          </p:cNvSpPr>
          <p:nvPr/>
        </p:nvSpPr>
        <p:spPr>
          <a:xfrm>
            <a:off x="2466380" y="1108169"/>
            <a:ext cx="5372405" cy="520333"/>
          </a:xfrm>
          <a:prstGeom prst="rect">
            <a:avLst/>
          </a:prstGeom>
        </p:spPr>
        <p:txBody>
          <a:bodyPr vert="horz" lIns="91440" tIns="45720" rIns="91440" bIns="45720" rtlCol="0" anchor="ctr">
            <a:noAutofit/>
          </a:bodyPr>
          <a:lstStyle>
            <a:lvl1pPr algn="ctr" defTabSz="1008126" rtl="0" eaLnBrk="1" latinLnBrk="0" hangingPunct="1">
              <a:lnSpc>
                <a:spcPct val="100000"/>
              </a:lnSpc>
              <a:spcBef>
                <a:spcPct val="0"/>
              </a:spcBef>
              <a:buNone/>
              <a:defRPr sz="3969" kern="1200" cap="all" baseline="0">
                <a:solidFill>
                  <a:schemeClr val="tx1"/>
                </a:solidFill>
                <a:effectLst/>
                <a:latin typeface="+mj-lt"/>
                <a:ea typeface="+mj-ea"/>
                <a:cs typeface="+mj-cs"/>
              </a:defRPr>
            </a:lvl1pPr>
          </a:lstStyle>
          <a:p>
            <a:r>
              <a:rPr lang="en-ZA" sz="3600" cap="none" dirty="0">
                <a:latin typeface="Calibri" panose="020F0502020204030204" pitchFamily="34" charset="0"/>
              </a:rPr>
              <a:t>Downloading e-Book</a:t>
            </a:r>
          </a:p>
        </p:txBody>
      </p:sp>
      <p:sp>
        <p:nvSpPr>
          <p:cNvPr id="5" name="Subtitle 2"/>
          <p:cNvSpPr txBox="1">
            <a:spLocks/>
          </p:cNvSpPr>
          <p:nvPr/>
        </p:nvSpPr>
        <p:spPr>
          <a:xfrm>
            <a:off x="1049138" y="1628502"/>
            <a:ext cx="5372405" cy="495945"/>
          </a:xfrm>
          <a:prstGeom prst="rect">
            <a:avLst/>
          </a:prstGeom>
        </p:spPr>
        <p:txBody>
          <a:bodyPr/>
          <a:lstStyle>
            <a:lvl1pPr marL="252032" indent="-252032" algn="l" defTabSz="1008126" rtl="0" eaLnBrk="1" latinLnBrk="0" hangingPunct="1">
              <a:lnSpc>
                <a:spcPct val="120000"/>
              </a:lnSpc>
              <a:spcBef>
                <a:spcPts val="1103"/>
              </a:spcBef>
              <a:buClr>
                <a:schemeClr val="tx1"/>
              </a:buClr>
              <a:buFont typeface="Arial" panose="020B0604020202020204" pitchFamily="34" charset="0"/>
              <a:buChar char="•"/>
              <a:defRPr sz="2205" kern="1200" cap="all" baseline="0">
                <a:solidFill>
                  <a:schemeClr val="tx1"/>
                </a:solidFill>
                <a:effectLst/>
                <a:latin typeface="+mn-lt"/>
                <a:ea typeface="+mn-ea"/>
                <a:cs typeface="+mn-cs"/>
              </a:defRPr>
            </a:lvl1pPr>
            <a:lvl2pPr marL="756095" indent="-252032" algn="l" defTabSz="1008126" rtl="0" eaLnBrk="1" latinLnBrk="0" hangingPunct="1">
              <a:lnSpc>
                <a:spcPct val="120000"/>
              </a:lnSpc>
              <a:spcBef>
                <a:spcPts val="551"/>
              </a:spcBef>
              <a:buClr>
                <a:schemeClr val="tx1"/>
              </a:buClr>
              <a:buFont typeface="Arial" panose="020B0604020202020204" pitchFamily="34" charset="0"/>
              <a:buChar char="•"/>
              <a:defRPr sz="1985" kern="1200" cap="all" baseline="0">
                <a:solidFill>
                  <a:schemeClr val="tx1"/>
                </a:solidFill>
                <a:effectLst/>
                <a:latin typeface="+mn-lt"/>
                <a:ea typeface="+mn-ea"/>
                <a:cs typeface="+mn-cs"/>
              </a:defRPr>
            </a:lvl2pPr>
            <a:lvl3pPr marL="1260158" indent="-252032" algn="l" defTabSz="1008126" rtl="0" eaLnBrk="1" latinLnBrk="0" hangingPunct="1">
              <a:lnSpc>
                <a:spcPct val="120000"/>
              </a:lnSpc>
              <a:spcBef>
                <a:spcPts val="551"/>
              </a:spcBef>
              <a:buClr>
                <a:schemeClr val="tx1"/>
              </a:buClr>
              <a:buFont typeface="Arial" panose="020B0604020202020204" pitchFamily="34" charset="0"/>
              <a:buChar char="•"/>
              <a:defRPr sz="1764" kern="1200" cap="all" baseline="0">
                <a:solidFill>
                  <a:schemeClr val="tx1"/>
                </a:solidFill>
                <a:effectLst/>
                <a:latin typeface="+mn-lt"/>
                <a:ea typeface="+mn-ea"/>
                <a:cs typeface="+mn-cs"/>
              </a:defRPr>
            </a:lvl3pPr>
            <a:lvl4pPr marL="1764221"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4pPr>
            <a:lvl5pPr marL="2268284"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5pPr>
            <a:lvl6pPr marL="2772347"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6pPr>
            <a:lvl7pPr marL="3276410"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7pPr>
            <a:lvl8pPr marL="3780473"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8pPr>
            <a:lvl9pPr marL="4284536"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9pPr>
          </a:lstStyle>
          <a:p>
            <a:r>
              <a:rPr lang="en-ZA" sz="2400" cap="none" dirty="0">
                <a:latin typeface="Calibri" panose="020F0502020204030204" pitchFamily="34" charset="0"/>
              </a:rPr>
              <a:t>Click on download:</a:t>
            </a:r>
          </a:p>
          <a:p>
            <a:endParaRPr lang="en-ZA" dirty="0"/>
          </a:p>
        </p:txBody>
      </p:sp>
      <p:pic>
        <p:nvPicPr>
          <p:cNvPr id="6" name="Picture 5"/>
          <p:cNvPicPr/>
          <p:nvPr/>
        </p:nvPicPr>
        <p:blipFill rotWithShape="1">
          <a:blip r:embed="rId4"/>
          <a:srcRect t="12544" r="2564" b="12771"/>
          <a:stretch/>
        </p:blipFill>
        <p:spPr bwMode="auto">
          <a:xfrm>
            <a:off x="2099683" y="2628503"/>
            <a:ext cx="6442016" cy="35575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86917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09" y="-459589"/>
            <a:ext cx="10693400" cy="8020852"/>
          </a:xfrm>
          <a:prstGeom prst="rect">
            <a:avLst/>
          </a:prstGeom>
        </p:spPr>
      </p:pic>
      <p:sp>
        <p:nvSpPr>
          <p:cNvPr id="3" name="Subtitle 2"/>
          <p:cNvSpPr txBox="1">
            <a:spLocks/>
          </p:cNvSpPr>
          <p:nvPr/>
        </p:nvSpPr>
        <p:spPr>
          <a:xfrm>
            <a:off x="1049138" y="1696277"/>
            <a:ext cx="9050090" cy="5540738"/>
          </a:xfrm>
          <a:prstGeom prst="rect">
            <a:avLst/>
          </a:prstGeom>
        </p:spPr>
        <p:txBody>
          <a:bodyPr/>
          <a:lstStyle>
            <a:lvl1pPr marL="252032" indent="-252032" algn="l" defTabSz="1008126" rtl="0" eaLnBrk="1" latinLnBrk="0" hangingPunct="1">
              <a:lnSpc>
                <a:spcPct val="120000"/>
              </a:lnSpc>
              <a:spcBef>
                <a:spcPts val="1103"/>
              </a:spcBef>
              <a:buClr>
                <a:schemeClr val="tx1"/>
              </a:buClr>
              <a:buFont typeface="Arial" panose="020B0604020202020204" pitchFamily="34" charset="0"/>
              <a:buChar char="•"/>
              <a:defRPr sz="2205" kern="1200" cap="all" baseline="0">
                <a:solidFill>
                  <a:schemeClr val="tx1"/>
                </a:solidFill>
                <a:effectLst/>
                <a:latin typeface="+mn-lt"/>
                <a:ea typeface="+mn-ea"/>
                <a:cs typeface="+mn-cs"/>
              </a:defRPr>
            </a:lvl1pPr>
            <a:lvl2pPr marL="756095" indent="-252032" algn="l" defTabSz="1008126" rtl="0" eaLnBrk="1" latinLnBrk="0" hangingPunct="1">
              <a:lnSpc>
                <a:spcPct val="120000"/>
              </a:lnSpc>
              <a:spcBef>
                <a:spcPts val="551"/>
              </a:spcBef>
              <a:buClr>
                <a:schemeClr val="tx1"/>
              </a:buClr>
              <a:buFont typeface="Arial" panose="020B0604020202020204" pitchFamily="34" charset="0"/>
              <a:buChar char="•"/>
              <a:defRPr sz="1985" kern="1200" cap="all" baseline="0">
                <a:solidFill>
                  <a:schemeClr val="tx1"/>
                </a:solidFill>
                <a:effectLst/>
                <a:latin typeface="+mn-lt"/>
                <a:ea typeface="+mn-ea"/>
                <a:cs typeface="+mn-cs"/>
              </a:defRPr>
            </a:lvl2pPr>
            <a:lvl3pPr marL="1260158" indent="-252032" algn="l" defTabSz="1008126" rtl="0" eaLnBrk="1" latinLnBrk="0" hangingPunct="1">
              <a:lnSpc>
                <a:spcPct val="120000"/>
              </a:lnSpc>
              <a:spcBef>
                <a:spcPts val="551"/>
              </a:spcBef>
              <a:buClr>
                <a:schemeClr val="tx1"/>
              </a:buClr>
              <a:buFont typeface="Arial" panose="020B0604020202020204" pitchFamily="34" charset="0"/>
              <a:buChar char="•"/>
              <a:defRPr sz="1764" kern="1200" cap="all" baseline="0">
                <a:solidFill>
                  <a:schemeClr val="tx1"/>
                </a:solidFill>
                <a:effectLst/>
                <a:latin typeface="+mn-lt"/>
                <a:ea typeface="+mn-ea"/>
                <a:cs typeface="+mn-cs"/>
              </a:defRPr>
            </a:lvl3pPr>
            <a:lvl4pPr marL="1764221"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4pPr>
            <a:lvl5pPr marL="2268284"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5pPr>
            <a:lvl6pPr marL="2772347"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6pPr>
            <a:lvl7pPr marL="3276410"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7pPr>
            <a:lvl8pPr marL="3780473"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8pPr>
            <a:lvl9pPr marL="4284536"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9pPr>
          </a:lstStyle>
          <a:p>
            <a:endParaRPr lang="en-ZA" sz="2456" cap="none" dirty="0"/>
          </a:p>
          <a:p>
            <a:pPr>
              <a:lnSpc>
                <a:spcPct val="115000"/>
              </a:lnSpc>
              <a:spcAft>
                <a:spcPts val="1000"/>
              </a:spcAft>
            </a:pPr>
            <a:r>
              <a:rPr lang="en-ZA" sz="2400" dirty="0">
                <a:effectLst/>
                <a:latin typeface="Calibri" panose="020F0502020204030204" pitchFamily="34" charset="0"/>
                <a:ea typeface="Calibri" panose="020F0502020204030204" pitchFamily="34" charset="0"/>
                <a:cs typeface="Times New Roman" panose="02020603050405020304" pitchFamily="18" charset="0"/>
              </a:rPr>
              <a:t>Click on link below to access Business Source Complete or via </a:t>
            </a:r>
            <a:r>
              <a:rPr lang="en-ZA" sz="2400" dirty="0" err="1">
                <a:effectLst/>
                <a:latin typeface="Calibri" panose="020F0502020204030204" pitchFamily="34" charset="0"/>
                <a:ea typeface="Calibri" panose="020F0502020204030204" pitchFamily="34" charset="0"/>
                <a:cs typeface="Times New Roman" panose="02020603050405020304" pitchFamily="18" charset="0"/>
              </a:rPr>
              <a:t>moodle</a:t>
            </a:r>
            <a:r>
              <a:rPr lang="en-ZA" sz="2400" dirty="0">
                <a:effectLst/>
                <a:latin typeface="Calibri" panose="020F0502020204030204" pitchFamily="34" charset="0"/>
                <a:ea typeface="Calibri" panose="020F0502020204030204" pitchFamily="34" charset="0"/>
                <a:cs typeface="Times New Roman" panose="02020603050405020304" pitchFamily="18" charset="0"/>
              </a:rPr>
              <a:t>:</a:t>
            </a:r>
          </a:p>
          <a:p>
            <a:pPr marL="457200">
              <a:lnSpc>
                <a:spcPct val="115000"/>
              </a:lnSpc>
            </a:pPr>
            <a:r>
              <a:rPr lang="en-ZA" sz="2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https://search.ebscohost.com/</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pPr>
            <a:r>
              <a:rPr lang="en-ZA" sz="2400" dirty="0">
                <a:effectLst/>
                <a:latin typeface="Calibri" panose="020F0502020204030204" pitchFamily="34" charset="0"/>
                <a:ea typeface="Calibri" panose="020F0502020204030204" pitchFamily="34" charset="0"/>
                <a:cs typeface="Times New Roman" panose="02020603050405020304" pitchFamily="18" charset="0"/>
              </a:rPr>
              <a:t>User ID:  </a:t>
            </a:r>
            <a:r>
              <a:rPr lang="en-ZA" sz="2400" dirty="0" err="1">
                <a:effectLst/>
                <a:latin typeface="Calibri" panose="020F0502020204030204" pitchFamily="34" charset="0"/>
                <a:ea typeface="Calibri" panose="020F0502020204030204" pitchFamily="34" charset="0"/>
                <a:cs typeface="Times New Roman" panose="02020603050405020304" pitchFamily="18" charset="0"/>
              </a:rPr>
              <a:t>richfield</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1000"/>
              </a:spcAft>
            </a:pPr>
            <a:r>
              <a:rPr lang="en-ZA" sz="2400" dirty="0">
                <a:effectLst/>
                <a:latin typeface="Calibri" panose="020F0502020204030204" pitchFamily="34" charset="0"/>
                <a:ea typeface="Calibri" panose="020F0502020204030204" pitchFamily="34" charset="0"/>
                <a:cs typeface="Times New Roman" panose="02020603050405020304" pitchFamily="18" charset="0"/>
              </a:rPr>
              <a:t>Password: Access1+</a:t>
            </a:r>
          </a:p>
          <a:p>
            <a:pPr marL="0" indent="0">
              <a:buNone/>
            </a:pPr>
            <a:endParaRPr lang="en-ZA" sz="2400" cap="none" dirty="0"/>
          </a:p>
        </p:txBody>
      </p:sp>
      <p:sp>
        <p:nvSpPr>
          <p:cNvPr id="5" name="Title 1"/>
          <p:cNvSpPr txBox="1">
            <a:spLocks/>
          </p:cNvSpPr>
          <p:nvPr/>
        </p:nvSpPr>
        <p:spPr>
          <a:xfrm>
            <a:off x="-413940" y="1162693"/>
            <a:ext cx="5372405" cy="673721"/>
          </a:xfrm>
          <a:prstGeom prst="rect">
            <a:avLst/>
          </a:prstGeom>
        </p:spPr>
        <p:txBody>
          <a:bodyPr vert="horz" lIns="91440" tIns="45720" rIns="91440" bIns="45720" rtlCol="0" anchor="ctr">
            <a:noAutofit/>
          </a:bodyPr>
          <a:lstStyle>
            <a:lvl1pPr algn="ctr" defTabSz="1008126" rtl="0" eaLnBrk="1" latinLnBrk="0" hangingPunct="1">
              <a:lnSpc>
                <a:spcPct val="100000"/>
              </a:lnSpc>
              <a:spcBef>
                <a:spcPct val="0"/>
              </a:spcBef>
              <a:buNone/>
              <a:defRPr sz="3969" kern="1200" cap="all" baseline="0">
                <a:solidFill>
                  <a:schemeClr val="tx1"/>
                </a:solidFill>
                <a:effectLst/>
                <a:latin typeface="+mj-lt"/>
                <a:ea typeface="+mj-ea"/>
                <a:cs typeface="+mj-cs"/>
              </a:defRPr>
            </a:lvl1pPr>
          </a:lstStyle>
          <a:p>
            <a:endParaRPr lang="en-ZA" sz="2800" cap="none" dirty="0"/>
          </a:p>
          <a:p>
            <a:pPr algn="r"/>
            <a:r>
              <a:rPr lang="en-ZA" sz="3600" dirty="0">
                <a:effectLst/>
                <a:latin typeface="Calibri" panose="020F0502020204030204" pitchFamily="34" charset="0"/>
                <a:ea typeface="Calibri" panose="020F0502020204030204" pitchFamily="34" charset="0"/>
                <a:cs typeface="Calibri" panose="020F0502020204030204" pitchFamily="34" charset="0"/>
              </a:rPr>
              <a:t>EBSCO Login Details</a:t>
            </a:r>
            <a:r>
              <a:rPr lang="en-ZA" sz="2800" dirty="0">
                <a:effectLst/>
                <a:ea typeface="Calibri" panose="020F0502020204030204" pitchFamily="34" charset="0"/>
                <a:cs typeface="Times New Roman" panose="02020603050405020304" pitchFamily="18" charset="0"/>
              </a:rPr>
              <a:t>:</a:t>
            </a:r>
            <a:br>
              <a:rPr lang="en-ZA" sz="2000" dirty="0">
                <a:effectLst/>
                <a:latin typeface="Calibri" panose="020F0502020204030204" pitchFamily="34" charset="0"/>
                <a:ea typeface="Calibri" panose="020F0502020204030204" pitchFamily="34" charset="0"/>
                <a:cs typeface="Times New Roman" panose="02020603050405020304" pitchFamily="18" charset="0"/>
              </a:rPr>
            </a:br>
            <a:endParaRPr lang="en-ZA" sz="3600" cap="none" dirty="0">
              <a:latin typeface="Calibri" panose="020F0502020204030204" pitchFamily="34" charset="0"/>
            </a:endParaRPr>
          </a:p>
        </p:txBody>
      </p:sp>
      <p:pic>
        <p:nvPicPr>
          <p:cNvPr id="8" name="Picture 7" descr="A picture containing text, clipart&#10;&#10;Description automatically generated">
            <a:extLst>
              <a:ext uri="{FF2B5EF4-FFF2-40B4-BE49-F238E27FC236}">
                <a16:creationId xmlns:a16="http://schemas.microsoft.com/office/drawing/2014/main" id="{068E22EA-DC80-4848-B7AD-07A745D4FAF6}"/>
              </a:ext>
            </a:extLst>
          </p:cNvPr>
          <p:cNvPicPr>
            <a:picLocks noChangeAspect="1"/>
          </p:cNvPicPr>
          <p:nvPr/>
        </p:nvPicPr>
        <p:blipFill>
          <a:blip r:embed="rId5"/>
          <a:stretch>
            <a:fillRect/>
          </a:stretch>
        </p:blipFill>
        <p:spPr>
          <a:xfrm>
            <a:off x="234132" y="6542686"/>
            <a:ext cx="2254511" cy="698456"/>
          </a:xfrm>
          <a:prstGeom prst="rect">
            <a:avLst/>
          </a:prstGeom>
        </p:spPr>
      </p:pic>
    </p:spTree>
    <p:extLst>
      <p:ext uri="{BB962C8B-B14F-4D97-AF65-F5344CB8AC3E}">
        <p14:creationId xmlns:p14="http://schemas.microsoft.com/office/powerpoint/2010/main" val="19286308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09" y="-459589"/>
            <a:ext cx="10693400" cy="8020852"/>
          </a:xfrm>
          <a:prstGeom prst="rect">
            <a:avLst/>
          </a:prstGeom>
        </p:spPr>
      </p:pic>
      <p:sp>
        <p:nvSpPr>
          <p:cNvPr id="3" name="Title 1"/>
          <p:cNvSpPr txBox="1">
            <a:spLocks/>
          </p:cNvSpPr>
          <p:nvPr/>
        </p:nvSpPr>
        <p:spPr>
          <a:xfrm>
            <a:off x="2250356" y="1181242"/>
            <a:ext cx="5372405" cy="542925"/>
          </a:xfrm>
          <a:prstGeom prst="rect">
            <a:avLst/>
          </a:prstGeom>
        </p:spPr>
        <p:txBody>
          <a:bodyPr vert="horz" lIns="91440" tIns="45720" rIns="91440" bIns="45720" rtlCol="0" anchor="ctr">
            <a:noAutofit/>
          </a:bodyPr>
          <a:lstStyle>
            <a:lvl1pPr algn="ctr" defTabSz="1008126" rtl="0" eaLnBrk="1" latinLnBrk="0" hangingPunct="1">
              <a:lnSpc>
                <a:spcPct val="100000"/>
              </a:lnSpc>
              <a:spcBef>
                <a:spcPct val="0"/>
              </a:spcBef>
              <a:buNone/>
              <a:defRPr sz="3969" kern="1200" cap="all" baseline="0">
                <a:solidFill>
                  <a:schemeClr val="tx1"/>
                </a:solidFill>
                <a:effectLst/>
                <a:latin typeface="+mj-lt"/>
                <a:ea typeface="+mj-ea"/>
                <a:cs typeface="+mj-cs"/>
              </a:defRPr>
            </a:lvl1pPr>
          </a:lstStyle>
          <a:p>
            <a:r>
              <a:rPr lang="en-ZA" sz="3600" cap="none" dirty="0">
                <a:latin typeface="Calibri" panose="020F0502020204030204" pitchFamily="34" charset="0"/>
              </a:rPr>
              <a:t>Download Complete</a:t>
            </a:r>
          </a:p>
        </p:txBody>
      </p:sp>
      <p:sp>
        <p:nvSpPr>
          <p:cNvPr id="5" name="Subtitle 2"/>
          <p:cNvSpPr txBox="1">
            <a:spLocks/>
          </p:cNvSpPr>
          <p:nvPr/>
        </p:nvSpPr>
        <p:spPr>
          <a:xfrm>
            <a:off x="902292" y="2001266"/>
            <a:ext cx="9124928" cy="843261"/>
          </a:xfrm>
          <a:prstGeom prst="rect">
            <a:avLst/>
          </a:prstGeom>
        </p:spPr>
        <p:txBody>
          <a:bodyPr/>
          <a:lstStyle>
            <a:lvl1pPr marL="252032" indent="-252032" algn="l" defTabSz="1008126" rtl="0" eaLnBrk="1" latinLnBrk="0" hangingPunct="1">
              <a:lnSpc>
                <a:spcPct val="120000"/>
              </a:lnSpc>
              <a:spcBef>
                <a:spcPts val="1103"/>
              </a:spcBef>
              <a:buClr>
                <a:schemeClr val="tx1"/>
              </a:buClr>
              <a:buFont typeface="Arial" panose="020B0604020202020204" pitchFamily="34" charset="0"/>
              <a:buChar char="•"/>
              <a:defRPr sz="2205" kern="1200" cap="all" baseline="0">
                <a:solidFill>
                  <a:schemeClr val="tx1"/>
                </a:solidFill>
                <a:effectLst/>
                <a:latin typeface="+mn-lt"/>
                <a:ea typeface="+mn-ea"/>
                <a:cs typeface="+mn-cs"/>
              </a:defRPr>
            </a:lvl1pPr>
            <a:lvl2pPr marL="756095" indent="-252032" algn="l" defTabSz="1008126" rtl="0" eaLnBrk="1" latinLnBrk="0" hangingPunct="1">
              <a:lnSpc>
                <a:spcPct val="120000"/>
              </a:lnSpc>
              <a:spcBef>
                <a:spcPts val="551"/>
              </a:spcBef>
              <a:buClr>
                <a:schemeClr val="tx1"/>
              </a:buClr>
              <a:buFont typeface="Arial" panose="020B0604020202020204" pitchFamily="34" charset="0"/>
              <a:buChar char="•"/>
              <a:defRPr sz="1985" kern="1200" cap="all" baseline="0">
                <a:solidFill>
                  <a:schemeClr val="tx1"/>
                </a:solidFill>
                <a:effectLst/>
                <a:latin typeface="+mn-lt"/>
                <a:ea typeface="+mn-ea"/>
                <a:cs typeface="+mn-cs"/>
              </a:defRPr>
            </a:lvl2pPr>
            <a:lvl3pPr marL="1260158" indent="-252032" algn="l" defTabSz="1008126" rtl="0" eaLnBrk="1" latinLnBrk="0" hangingPunct="1">
              <a:lnSpc>
                <a:spcPct val="120000"/>
              </a:lnSpc>
              <a:spcBef>
                <a:spcPts val="551"/>
              </a:spcBef>
              <a:buClr>
                <a:schemeClr val="tx1"/>
              </a:buClr>
              <a:buFont typeface="Arial" panose="020B0604020202020204" pitchFamily="34" charset="0"/>
              <a:buChar char="•"/>
              <a:defRPr sz="1764" kern="1200" cap="all" baseline="0">
                <a:solidFill>
                  <a:schemeClr val="tx1"/>
                </a:solidFill>
                <a:effectLst/>
                <a:latin typeface="+mn-lt"/>
                <a:ea typeface="+mn-ea"/>
                <a:cs typeface="+mn-cs"/>
              </a:defRPr>
            </a:lvl3pPr>
            <a:lvl4pPr marL="1764221"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4pPr>
            <a:lvl5pPr marL="2268284"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5pPr>
            <a:lvl6pPr marL="2772347"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6pPr>
            <a:lvl7pPr marL="3276410"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7pPr>
            <a:lvl8pPr marL="3780473"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8pPr>
            <a:lvl9pPr marL="4284536"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9pPr>
          </a:lstStyle>
          <a:p>
            <a:r>
              <a:rPr lang="en-ZA" sz="2400" cap="none" dirty="0">
                <a:latin typeface="Calibri" panose="020F0502020204030204" pitchFamily="34" charset="0"/>
              </a:rPr>
              <a:t>The book can be read, printed or saved on your computer and shared with other colleagues.</a:t>
            </a:r>
          </a:p>
          <a:p>
            <a:pPr marL="0" indent="0">
              <a:buNone/>
            </a:pPr>
            <a:endParaRPr lang="en-ZA" dirty="0"/>
          </a:p>
        </p:txBody>
      </p:sp>
      <p:pic>
        <p:nvPicPr>
          <p:cNvPr id="6" name="Picture 5"/>
          <p:cNvPicPr/>
          <p:nvPr/>
        </p:nvPicPr>
        <p:blipFill rotWithShape="1">
          <a:blip r:embed="rId4"/>
          <a:srcRect t="13683" r="1923" b="5074"/>
          <a:stretch/>
        </p:blipFill>
        <p:spPr bwMode="auto">
          <a:xfrm>
            <a:off x="2250356" y="3420591"/>
            <a:ext cx="5744352" cy="32210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56966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09" y="-755873"/>
            <a:ext cx="10693400" cy="8020852"/>
          </a:xfrm>
          <a:prstGeom prst="rect">
            <a:avLst/>
          </a:prstGeom>
        </p:spPr>
      </p:pic>
      <p:sp>
        <p:nvSpPr>
          <p:cNvPr id="3" name="Title 1">
            <a:extLst>
              <a:ext uri="{FF2B5EF4-FFF2-40B4-BE49-F238E27FC236}">
                <a16:creationId xmlns:a16="http://schemas.microsoft.com/office/drawing/2014/main" id="{DBFB9F79-9481-46BD-B024-961E4144469C}"/>
              </a:ext>
            </a:extLst>
          </p:cNvPr>
          <p:cNvSpPr txBox="1">
            <a:spLocks/>
          </p:cNvSpPr>
          <p:nvPr/>
        </p:nvSpPr>
        <p:spPr>
          <a:xfrm>
            <a:off x="1116914" y="2124447"/>
            <a:ext cx="7117758" cy="4860751"/>
          </a:xfrm>
          <a:prstGeom prst="rect">
            <a:avLst/>
          </a:prstGeom>
        </p:spPr>
        <p:txBody>
          <a:bodyPr vert="horz" lIns="91440" tIns="45720" rIns="91440" bIns="45720" rtlCol="0" anchor="ctr">
            <a:noAutofit/>
          </a:bodyPr>
          <a:lstStyle>
            <a:lvl1pPr algn="ctr" defTabSz="1008126" rtl="0" eaLnBrk="1" latinLnBrk="0" hangingPunct="1">
              <a:lnSpc>
                <a:spcPct val="100000"/>
              </a:lnSpc>
              <a:spcBef>
                <a:spcPct val="0"/>
              </a:spcBef>
              <a:buNone/>
              <a:defRPr sz="3969" kern="1200" cap="all" baseline="0">
                <a:solidFill>
                  <a:schemeClr val="tx1"/>
                </a:solidFill>
                <a:effectLst/>
                <a:latin typeface="+mj-lt"/>
                <a:ea typeface="+mj-ea"/>
                <a:cs typeface="+mj-cs"/>
              </a:defRPr>
            </a:lvl1pPr>
          </a:lstStyle>
          <a:p>
            <a:pPr algn="l"/>
            <a:r>
              <a:rPr lang="en-ZA" sz="2400" cap="none" dirty="0">
                <a:latin typeface="Calibri" panose="020F0502020204030204" pitchFamily="34" charset="0"/>
              </a:rPr>
              <a:t>The institution has perpetual access to Elsevier </a:t>
            </a:r>
            <a:r>
              <a:rPr lang="en-ZA" sz="2400" cap="none" dirty="0" err="1">
                <a:latin typeface="Calibri" panose="020F0502020204030204" pitchFamily="34" charset="0"/>
              </a:rPr>
              <a:t>ScienceDirect</a:t>
            </a:r>
            <a:r>
              <a:rPr lang="en-ZA" sz="2400" cap="none" dirty="0">
                <a:latin typeface="Calibri" panose="020F0502020204030204" pitchFamily="34" charset="0"/>
              </a:rPr>
              <a:t> 2012-2018 e-book collection.</a:t>
            </a:r>
            <a:br>
              <a:rPr lang="en-ZA" sz="2400" cap="none" dirty="0">
                <a:latin typeface="Calibri" panose="020F0502020204030204" pitchFamily="34" charset="0"/>
              </a:rPr>
            </a:br>
            <a:br>
              <a:rPr lang="en-ZA" sz="2400" cap="none" dirty="0">
                <a:latin typeface="Calibri" panose="020F0502020204030204" pitchFamily="34" charset="0"/>
              </a:rPr>
            </a:br>
            <a:r>
              <a:rPr lang="en-ZA" sz="2400" cap="none" dirty="0">
                <a:latin typeface="Calibri" panose="020F0502020204030204" pitchFamily="34" charset="0"/>
              </a:rPr>
              <a:t>The e-book collection consists of the following subject areas:</a:t>
            </a:r>
            <a:br>
              <a:rPr lang="en-ZA" sz="2400" cap="none" dirty="0">
                <a:latin typeface="Calibri" panose="020F0502020204030204" pitchFamily="34" charset="0"/>
              </a:rPr>
            </a:br>
            <a:br>
              <a:rPr lang="en-ZA" sz="2400" cap="none" dirty="0">
                <a:latin typeface="Calibri" panose="020F0502020204030204" pitchFamily="34" charset="0"/>
              </a:rPr>
            </a:br>
            <a:r>
              <a:rPr lang="en-ZA" sz="2400" cap="none" dirty="0">
                <a:latin typeface="Calibri" panose="020F0502020204030204" pitchFamily="34" charset="0"/>
              </a:rPr>
              <a:t>Computer Science</a:t>
            </a:r>
            <a:br>
              <a:rPr lang="en-ZA" sz="2400" cap="none" dirty="0">
                <a:latin typeface="Calibri" panose="020F0502020204030204" pitchFamily="34" charset="0"/>
              </a:rPr>
            </a:br>
            <a:r>
              <a:rPr lang="en-ZA" sz="2400" cap="none" dirty="0">
                <a:latin typeface="Calibri" panose="020F0502020204030204" pitchFamily="34" charset="0"/>
              </a:rPr>
              <a:t>Engineering</a:t>
            </a:r>
            <a:br>
              <a:rPr lang="en-ZA" sz="2400" cap="none" dirty="0">
                <a:latin typeface="Calibri" panose="020F0502020204030204" pitchFamily="34" charset="0"/>
              </a:rPr>
            </a:br>
            <a:r>
              <a:rPr lang="en-ZA" sz="2400" cap="none" dirty="0">
                <a:latin typeface="Calibri" panose="020F0502020204030204" pitchFamily="34" charset="0"/>
              </a:rPr>
              <a:t>Mathematics</a:t>
            </a:r>
            <a:br>
              <a:rPr lang="en-ZA" sz="2400" cap="none" dirty="0">
                <a:latin typeface="Calibri" panose="020F0502020204030204" pitchFamily="34" charset="0"/>
              </a:rPr>
            </a:br>
            <a:r>
              <a:rPr lang="en-ZA" sz="2400" cap="none" dirty="0">
                <a:latin typeface="Calibri" panose="020F0502020204030204" pitchFamily="34" charset="0"/>
              </a:rPr>
              <a:t>Social Science</a:t>
            </a:r>
            <a:br>
              <a:rPr lang="en-ZA" sz="2400" cap="none" dirty="0">
                <a:latin typeface="Calibri" panose="020F0502020204030204" pitchFamily="34" charset="0"/>
              </a:rPr>
            </a:br>
            <a:r>
              <a:rPr lang="en-ZA" sz="2400" cap="none" dirty="0">
                <a:latin typeface="Calibri" panose="020F0502020204030204" pitchFamily="34" charset="0"/>
              </a:rPr>
              <a:t>Business, Management, Hospitality and Tourism</a:t>
            </a:r>
            <a:br>
              <a:rPr lang="en-ZA" sz="2400" cap="none" dirty="0">
                <a:latin typeface="Calibri" panose="020F0502020204030204" pitchFamily="34" charset="0"/>
              </a:rPr>
            </a:br>
            <a:r>
              <a:rPr lang="en-ZA" sz="2400" cap="none" dirty="0">
                <a:latin typeface="Calibri" panose="020F0502020204030204" pitchFamily="34" charset="0"/>
              </a:rPr>
              <a:t>Finance</a:t>
            </a:r>
            <a:br>
              <a:rPr lang="en-ZA" sz="2400" cap="none" dirty="0">
                <a:latin typeface="Calibri" panose="020F0502020204030204" pitchFamily="34" charset="0"/>
              </a:rPr>
            </a:br>
            <a:r>
              <a:rPr lang="en-ZA" sz="2400" cap="none" dirty="0">
                <a:latin typeface="Calibri" panose="020F0502020204030204" pitchFamily="34" charset="0"/>
              </a:rPr>
              <a:t>Media Technology </a:t>
            </a:r>
            <a:br>
              <a:rPr lang="en-ZA" sz="2400" cap="none" dirty="0">
                <a:latin typeface="Calibri" panose="020F0502020204030204" pitchFamily="34" charset="0"/>
              </a:rPr>
            </a:br>
            <a:r>
              <a:rPr lang="en-ZA" sz="2400" cap="none" dirty="0">
                <a:latin typeface="Calibri" panose="020F0502020204030204" pitchFamily="34" charset="0"/>
              </a:rPr>
              <a:t>Medicine and Dentistry</a:t>
            </a:r>
            <a:br>
              <a:rPr lang="en-ZA" sz="2400" cap="none" dirty="0">
                <a:latin typeface="Calibri" panose="020F0502020204030204" pitchFamily="34" charset="0"/>
              </a:rPr>
            </a:br>
            <a:endParaRPr lang="en-GB" sz="2400" cap="none" dirty="0">
              <a:latin typeface="Calibri" panose="020F0502020204030204" pitchFamily="34" charset="0"/>
            </a:endParaRPr>
          </a:p>
        </p:txBody>
      </p:sp>
      <p:sp>
        <p:nvSpPr>
          <p:cNvPr id="5" name="Title 1"/>
          <p:cNvSpPr txBox="1">
            <a:spLocks/>
          </p:cNvSpPr>
          <p:nvPr/>
        </p:nvSpPr>
        <p:spPr>
          <a:xfrm>
            <a:off x="1376718" y="1043036"/>
            <a:ext cx="7786406" cy="649364"/>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000" b="1" kern="1200" cap="all" baseline="0">
                <a:solidFill>
                  <a:schemeClr val="bg1"/>
                </a:solidFill>
                <a:latin typeface="+mj-lt"/>
                <a:ea typeface="+mj-ea"/>
                <a:cs typeface="+mj-cs"/>
              </a:defRPr>
            </a:lvl1pPr>
          </a:lstStyle>
          <a:p>
            <a:endParaRPr lang="en-US" sz="3600" b="0" dirty="0">
              <a:solidFill>
                <a:schemeClr val="tx1"/>
              </a:solidFill>
              <a:latin typeface="Calibri" panose="020F0502020204030204" pitchFamily="34" charset="0"/>
            </a:endParaRPr>
          </a:p>
          <a:p>
            <a:endParaRPr lang="en-US" sz="3600" b="0" dirty="0">
              <a:solidFill>
                <a:schemeClr val="tx1"/>
              </a:solidFill>
              <a:latin typeface="Calibri" panose="020F0502020204030204" pitchFamily="34" charset="0"/>
            </a:endParaRPr>
          </a:p>
          <a:p>
            <a:r>
              <a:rPr lang="en-US" sz="3600" b="0" dirty="0">
                <a:solidFill>
                  <a:schemeClr val="tx1"/>
                </a:solidFill>
                <a:latin typeface="Calibri" panose="020F0502020204030204" pitchFamily="34" charset="0"/>
              </a:rPr>
              <a:t>E</a:t>
            </a:r>
            <a:r>
              <a:rPr lang="en-US" sz="3600" b="0" cap="none" dirty="0">
                <a:solidFill>
                  <a:schemeClr val="tx1"/>
                </a:solidFill>
                <a:latin typeface="Calibri" panose="020F0502020204030204" pitchFamily="34" charset="0"/>
              </a:rPr>
              <a:t>lsevier</a:t>
            </a:r>
            <a:r>
              <a:rPr lang="en-US" sz="3600" b="0" dirty="0">
                <a:solidFill>
                  <a:schemeClr val="tx1"/>
                </a:solidFill>
                <a:latin typeface="Calibri" panose="020F0502020204030204" pitchFamily="34" charset="0"/>
              </a:rPr>
              <a:t> </a:t>
            </a:r>
            <a:r>
              <a:rPr lang="en-US" sz="3600" b="0" cap="none" dirty="0" err="1">
                <a:solidFill>
                  <a:schemeClr val="tx1"/>
                </a:solidFill>
                <a:latin typeface="Calibri" panose="020F0502020204030204" pitchFamily="34" charset="0"/>
              </a:rPr>
              <a:t>ScienceDirect</a:t>
            </a:r>
            <a:r>
              <a:rPr lang="en-US" sz="3600" b="0" cap="none" dirty="0">
                <a:solidFill>
                  <a:schemeClr val="tx1"/>
                </a:solidFill>
                <a:latin typeface="Calibri" panose="020F0502020204030204" pitchFamily="34" charset="0"/>
              </a:rPr>
              <a:t> e-Book Collection</a:t>
            </a:r>
          </a:p>
        </p:txBody>
      </p:sp>
    </p:spTree>
    <p:extLst>
      <p:ext uri="{BB962C8B-B14F-4D97-AF65-F5344CB8AC3E}">
        <p14:creationId xmlns:p14="http://schemas.microsoft.com/office/powerpoint/2010/main" val="13425762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09" y="-459589"/>
            <a:ext cx="10693400" cy="8020852"/>
          </a:xfrm>
          <a:prstGeom prst="rect">
            <a:avLst/>
          </a:prstGeom>
        </p:spPr>
      </p:pic>
      <p:sp>
        <p:nvSpPr>
          <p:cNvPr id="3" name="Title 1"/>
          <p:cNvSpPr txBox="1">
            <a:spLocks/>
          </p:cNvSpPr>
          <p:nvPr/>
        </p:nvSpPr>
        <p:spPr>
          <a:xfrm>
            <a:off x="1046749" y="1675605"/>
            <a:ext cx="8908463" cy="952897"/>
          </a:xfrm>
          <a:prstGeom prst="rect">
            <a:avLst/>
          </a:prstGeom>
        </p:spPr>
        <p:txBody>
          <a:bodyPr vert="horz" lIns="91440" tIns="45720" rIns="91440" bIns="45720" rtlCol="0" anchor="ctr">
            <a:noAutofit/>
          </a:bodyPr>
          <a:lstStyle>
            <a:lvl1pPr algn="ctr" defTabSz="1008126" rtl="0" eaLnBrk="1" latinLnBrk="0" hangingPunct="1">
              <a:lnSpc>
                <a:spcPct val="100000"/>
              </a:lnSpc>
              <a:spcBef>
                <a:spcPct val="0"/>
              </a:spcBef>
              <a:buNone/>
              <a:defRPr sz="3969" kern="1200" cap="all" baseline="0">
                <a:solidFill>
                  <a:schemeClr val="tx1"/>
                </a:solidFill>
                <a:effectLst/>
                <a:latin typeface="+mj-lt"/>
                <a:ea typeface="+mj-ea"/>
                <a:cs typeface="+mj-cs"/>
              </a:defRPr>
            </a:lvl1pPr>
          </a:lstStyle>
          <a:p>
            <a:pPr algn="l"/>
            <a:r>
              <a:rPr lang="en-US" sz="3600" cap="none" dirty="0">
                <a:latin typeface="Calibri" panose="020F0502020204030204" pitchFamily="34" charset="0"/>
              </a:rPr>
              <a:t>Campus Access</a:t>
            </a:r>
            <a:br>
              <a:rPr lang="en-US" sz="3600" cap="none" dirty="0">
                <a:latin typeface="Calibri" panose="020F0502020204030204" pitchFamily="34" charset="0"/>
              </a:rPr>
            </a:br>
            <a:br>
              <a:rPr lang="en-US" sz="2000" dirty="0">
                <a:latin typeface="Calibri" panose="020F0502020204030204" pitchFamily="34" charset="0"/>
              </a:rPr>
            </a:br>
            <a:r>
              <a:rPr lang="en-ZA" sz="2400" cap="none" dirty="0">
                <a:latin typeface="Calibri" panose="020F0502020204030204" pitchFamily="34" charset="0"/>
              </a:rPr>
              <a:t>The e-book collection can be accessed through IP Address Authentication at campuses.</a:t>
            </a:r>
            <a:r>
              <a:rPr lang="en-US" sz="2000" cap="none" dirty="0">
                <a:solidFill>
                  <a:schemeClr val="bg1">
                    <a:lumMod val="95000"/>
                  </a:schemeClr>
                </a:solidFill>
                <a:latin typeface="Calibri" panose="020F0502020204030204" pitchFamily="34" charset="0"/>
              </a:rPr>
              <a:t>campuses.</a:t>
            </a:r>
          </a:p>
        </p:txBody>
      </p:sp>
      <p:sp>
        <p:nvSpPr>
          <p:cNvPr id="5" name="Rectangle 4"/>
          <p:cNvSpPr/>
          <p:nvPr/>
        </p:nvSpPr>
        <p:spPr>
          <a:xfrm>
            <a:off x="792074" y="2751664"/>
            <a:ext cx="5346700" cy="461665"/>
          </a:xfrm>
          <a:prstGeom prst="rect">
            <a:avLst/>
          </a:prstGeom>
        </p:spPr>
        <p:txBody>
          <a:bodyPr>
            <a:spAutoFit/>
          </a:bodyPr>
          <a:lstStyle/>
          <a:p>
            <a:endParaRPr lang="en-ZA" sz="2400" dirty="0">
              <a:solidFill>
                <a:schemeClr val="bg1"/>
              </a:solidFill>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4581" y="3708623"/>
            <a:ext cx="6336969" cy="327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079311" y="2821127"/>
            <a:ext cx="4971426" cy="461665"/>
          </a:xfrm>
          <a:prstGeom prst="rect">
            <a:avLst/>
          </a:prstGeom>
        </p:spPr>
        <p:txBody>
          <a:bodyPr wrap="none">
            <a:spAutoFit/>
          </a:bodyPr>
          <a:lstStyle/>
          <a:p>
            <a:r>
              <a:rPr lang="en-ZA" sz="2400" dirty="0">
                <a:latin typeface="Calibri" panose="020F0502020204030204" pitchFamily="34" charset="0"/>
              </a:rPr>
              <a:t>Click on link: </a:t>
            </a:r>
            <a:r>
              <a:rPr lang="en-ZA" sz="2400" dirty="0">
                <a:latin typeface="Calibri" panose="020F0502020204030204" pitchFamily="34" charset="0"/>
                <a:hlinkClick r:id="rId5"/>
              </a:rPr>
              <a:t>www.ScienceDirect.com</a:t>
            </a:r>
            <a:r>
              <a:rPr lang="en-ZA" sz="2400" dirty="0">
                <a:latin typeface="Calibri" panose="020F0502020204030204" pitchFamily="34" charset="0"/>
              </a:rPr>
              <a:t>  </a:t>
            </a:r>
          </a:p>
        </p:txBody>
      </p:sp>
    </p:spTree>
    <p:extLst>
      <p:ext uri="{BB962C8B-B14F-4D97-AF65-F5344CB8AC3E}">
        <p14:creationId xmlns:p14="http://schemas.microsoft.com/office/powerpoint/2010/main" val="18520892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09" y="-459589"/>
            <a:ext cx="10693400" cy="8020852"/>
          </a:xfrm>
          <a:prstGeom prst="rect">
            <a:avLst/>
          </a:prstGeom>
        </p:spPr>
      </p:pic>
      <p:sp>
        <p:nvSpPr>
          <p:cNvPr id="3" name="Title 1"/>
          <p:cNvSpPr txBox="1">
            <a:spLocks/>
          </p:cNvSpPr>
          <p:nvPr/>
        </p:nvSpPr>
        <p:spPr>
          <a:xfrm>
            <a:off x="971442" y="965142"/>
            <a:ext cx="8767745" cy="1519345"/>
          </a:xfrm>
          <a:prstGeom prst="rect">
            <a:avLst/>
          </a:prstGeom>
        </p:spPr>
        <p:txBody>
          <a:bodyPr vert="horz" lIns="91440" tIns="45720" rIns="91440" bIns="45720" rtlCol="0" anchor="ctr">
            <a:normAutofit fontScale="60000" lnSpcReduction="20000"/>
          </a:bodyPr>
          <a:lstStyle>
            <a:lvl1pPr algn="ctr" defTabSz="1008126" rtl="0" eaLnBrk="1" latinLnBrk="0" hangingPunct="1">
              <a:lnSpc>
                <a:spcPct val="100000"/>
              </a:lnSpc>
              <a:spcBef>
                <a:spcPct val="0"/>
              </a:spcBef>
              <a:buNone/>
              <a:defRPr sz="3969" kern="1200" cap="all" baseline="0">
                <a:solidFill>
                  <a:schemeClr val="tx1"/>
                </a:solidFill>
                <a:effectLst/>
                <a:latin typeface="+mj-lt"/>
                <a:ea typeface="+mj-ea"/>
                <a:cs typeface="+mj-cs"/>
              </a:defRPr>
            </a:lvl1pPr>
          </a:lstStyle>
          <a:p>
            <a:pPr algn="l"/>
            <a:br>
              <a:rPr lang="en-US" dirty="0"/>
            </a:br>
            <a:r>
              <a:rPr lang="en-US" sz="6000" cap="none" dirty="0">
                <a:latin typeface="Calibri" panose="020F0502020204030204" pitchFamily="34" charset="0"/>
              </a:rPr>
              <a:t>Selecting an e-Book </a:t>
            </a:r>
            <a:br>
              <a:rPr lang="en-US" sz="6000" cap="none" dirty="0">
                <a:latin typeface="Calibri" panose="020F0502020204030204" pitchFamily="34" charset="0"/>
              </a:rPr>
            </a:br>
            <a:br>
              <a:rPr lang="en-US" dirty="0"/>
            </a:br>
            <a:r>
              <a:rPr lang="en-US" sz="4600" cap="none" dirty="0">
                <a:latin typeface="Calibri" panose="020F0502020204030204" pitchFamily="34" charset="0"/>
              </a:rPr>
              <a:t>The entire e-book can be downloaded or selected chapters:</a:t>
            </a:r>
            <a:endParaRPr lang="en-US" sz="4600" dirty="0">
              <a:latin typeface="Calibri" panose="020F0502020204030204" pitchFamily="34" charset="0"/>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443" y="2869265"/>
            <a:ext cx="6958241" cy="3450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18383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09" y="-459589"/>
            <a:ext cx="10693400" cy="8020852"/>
          </a:xfrm>
          <a:prstGeom prst="rect">
            <a:avLst/>
          </a:prstGeom>
        </p:spPr>
      </p:pic>
      <p:sp>
        <p:nvSpPr>
          <p:cNvPr id="3" name="Subtitle 2"/>
          <p:cNvSpPr txBox="1">
            <a:spLocks/>
          </p:cNvSpPr>
          <p:nvPr/>
        </p:nvSpPr>
        <p:spPr>
          <a:xfrm>
            <a:off x="515963" y="1920289"/>
            <a:ext cx="9289032" cy="4104456"/>
          </a:xfrm>
          <a:prstGeom prst="rect">
            <a:avLst/>
          </a:prstGeom>
        </p:spPr>
        <p:txBody>
          <a:bodyPr/>
          <a:lstStyle>
            <a:lvl1pPr marL="252032" indent="-252032" algn="l" defTabSz="1008126" rtl="0" eaLnBrk="1" latinLnBrk="0" hangingPunct="1">
              <a:lnSpc>
                <a:spcPct val="120000"/>
              </a:lnSpc>
              <a:spcBef>
                <a:spcPts val="1103"/>
              </a:spcBef>
              <a:buClr>
                <a:schemeClr val="tx1"/>
              </a:buClr>
              <a:buFont typeface="Arial" panose="020B0604020202020204" pitchFamily="34" charset="0"/>
              <a:buChar char="•"/>
              <a:defRPr sz="2205" kern="1200" cap="all" baseline="0">
                <a:solidFill>
                  <a:schemeClr val="tx1"/>
                </a:solidFill>
                <a:effectLst/>
                <a:latin typeface="+mn-lt"/>
                <a:ea typeface="+mn-ea"/>
                <a:cs typeface="+mn-cs"/>
              </a:defRPr>
            </a:lvl1pPr>
            <a:lvl2pPr marL="756095" indent="-252032" algn="l" defTabSz="1008126" rtl="0" eaLnBrk="1" latinLnBrk="0" hangingPunct="1">
              <a:lnSpc>
                <a:spcPct val="120000"/>
              </a:lnSpc>
              <a:spcBef>
                <a:spcPts val="551"/>
              </a:spcBef>
              <a:buClr>
                <a:schemeClr val="tx1"/>
              </a:buClr>
              <a:buFont typeface="Arial" panose="020B0604020202020204" pitchFamily="34" charset="0"/>
              <a:buChar char="•"/>
              <a:defRPr sz="1985" kern="1200" cap="all" baseline="0">
                <a:solidFill>
                  <a:schemeClr val="tx1"/>
                </a:solidFill>
                <a:effectLst/>
                <a:latin typeface="+mn-lt"/>
                <a:ea typeface="+mn-ea"/>
                <a:cs typeface="+mn-cs"/>
              </a:defRPr>
            </a:lvl2pPr>
            <a:lvl3pPr marL="1260158" indent="-252032" algn="l" defTabSz="1008126" rtl="0" eaLnBrk="1" latinLnBrk="0" hangingPunct="1">
              <a:lnSpc>
                <a:spcPct val="120000"/>
              </a:lnSpc>
              <a:spcBef>
                <a:spcPts val="551"/>
              </a:spcBef>
              <a:buClr>
                <a:schemeClr val="tx1"/>
              </a:buClr>
              <a:buFont typeface="Arial" panose="020B0604020202020204" pitchFamily="34" charset="0"/>
              <a:buChar char="•"/>
              <a:defRPr sz="1764" kern="1200" cap="all" baseline="0">
                <a:solidFill>
                  <a:schemeClr val="tx1"/>
                </a:solidFill>
                <a:effectLst/>
                <a:latin typeface="+mn-lt"/>
                <a:ea typeface="+mn-ea"/>
                <a:cs typeface="+mn-cs"/>
              </a:defRPr>
            </a:lvl3pPr>
            <a:lvl4pPr marL="1764221"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4pPr>
            <a:lvl5pPr marL="2268284"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5pPr>
            <a:lvl6pPr marL="2772347"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6pPr>
            <a:lvl7pPr marL="3276410"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7pPr>
            <a:lvl8pPr marL="3780473"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8pPr>
            <a:lvl9pPr marL="4284536"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9pPr>
          </a:lstStyle>
          <a:p>
            <a:r>
              <a:rPr lang="en-ZA" sz="2400" cap="none" dirty="0">
                <a:latin typeface="Calibri" panose="020F0502020204030204" pitchFamily="34" charset="0"/>
              </a:rPr>
              <a:t>How do students benefit?</a:t>
            </a:r>
          </a:p>
          <a:p>
            <a:r>
              <a:rPr lang="en-ZA" sz="2400" cap="none" dirty="0">
                <a:latin typeface="Calibri" panose="020F0502020204030204" pitchFamily="34" charset="0"/>
              </a:rPr>
              <a:t>Hassle free: no set up or maintenance required.</a:t>
            </a:r>
          </a:p>
          <a:p>
            <a:r>
              <a:rPr lang="en-ZA" sz="2400" cap="none" dirty="0">
                <a:latin typeface="Calibri" panose="020F0502020204030204" pitchFamily="34" charset="0"/>
              </a:rPr>
              <a:t>Simple: easy access to digital resources.</a:t>
            </a:r>
          </a:p>
          <a:p>
            <a:r>
              <a:rPr lang="en-ZA" sz="2400" cap="none" dirty="0">
                <a:latin typeface="Calibri" panose="020F0502020204030204" pitchFamily="34" charset="0"/>
              </a:rPr>
              <a:t>Convenient: download your favourite article and read anywhere, anytime.</a:t>
            </a:r>
          </a:p>
          <a:p>
            <a:r>
              <a:rPr lang="en-ZA" sz="2400" cap="none" dirty="0">
                <a:latin typeface="Calibri" panose="020F0502020204030204" pitchFamily="34" charset="0"/>
              </a:rPr>
              <a:t>Enjoyable: enhanced with unique digital features that students will enjoy an interactive virtual reading experience.</a:t>
            </a:r>
          </a:p>
          <a:p>
            <a:r>
              <a:rPr lang="en-ZA" sz="2400" cap="none" dirty="0">
                <a:latin typeface="Calibri" panose="020F0502020204030204" pitchFamily="34" charset="0"/>
              </a:rPr>
              <a:t>Selection: students have access to a wide range of digital resources that can be used for research, teaching &amp; learning.</a:t>
            </a:r>
          </a:p>
          <a:p>
            <a:endParaRPr lang="en-ZA" dirty="0"/>
          </a:p>
        </p:txBody>
      </p:sp>
      <p:sp>
        <p:nvSpPr>
          <p:cNvPr id="5" name="Title 1"/>
          <p:cNvSpPr txBox="1">
            <a:spLocks/>
          </p:cNvSpPr>
          <p:nvPr/>
        </p:nvSpPr>
        <p:spPr>
          <a:xfrm>
            <a:off x="2479088" y="1337180"/>
            <a:ext cx="5372405" cy="542926"/>
          </a:xfrm>
          <a:prstGeom prst="rect">
            <a:avLst/>
          </a:prstGeom>
        </p:spPr>
        <p:txBody>
          <a:bodyPr vert="horz" lIns="91440" tIns="45720" rIns="91440" bIns="45720" rtlCol="0" anchor="ctr">
            <a:noAutofit/>
          </a:bodyPr>
          <a:lstStyle>
            <a:lvl1pPr algn="ctr" defTabSz="1008126" rtl="0" eaLnBrk="1" latinLnBrk="0" hangingPunct="1">
              <a:lnSpc>
                <a:spcPct val="100000"/>
              </a:lnSpc>
              <a:spcBef>
                <a:spcPct val="0"/>
              </a:spcBef>
              <a:buNone/>
              <a:defRPr sz="3969" kern="1200" cap="all" baseline="0">
                <a:solidFill>
                  <a:schemeClr val="tx1"/>
                </a:solidFill>
                <a:effectLst/>
                <a:latin typeface="+mj-lt"/>
                <a:ea typeface="+mj-ea"/>
                <a:cs typeface="+mj-cs"/>
              </a:defRPr>
            </a:lvl1pPr>
          </a:lstStyle>
          <a:p>
            <a:r>
              <a:rPr lang="en-ZA" sz="3600" cap="none" dirty="0">
                <a:latin typeface="Calibri" panose="020F0502020204030204" pitchFamily="34" charset="0"/>
              </a:rPr>
              <a:t>Digital Library Benefits</a:t>
            </a:r>
          </a:p>
        </p:txBody>
      </p:sp>
    </p:spTree>
    <p:extLst>
      <p:ext uri="{BB962C8B-B14F-4D97-AF65-F5344CB8AC3E}">
        <p14:creationId xmlns:p14="http://schemas.microsoft.com/office/powerpoint/2010/main" val="3969629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62" y="-459589"/>
            <a:ext cx="10693400" cy="8020852"/>
          </a:xfrm>
          <a:prstGeom prst="rect">
            <a:avLst/>
          </a:prstGeom>
        </p:spPr>
      </p:pic>
      <p:sp>
        <p:nvSpPr>
          <p:cNvPr id="3" name="Title 1"/>
          <p:cNvSpPr txBox="1">
            <a:spLocks/>
          </p:cNvSpPr>
          <p:nvPr/>
        </p:nvSpPr>
        <p:spPr>
          <a:xfrm>
            <a:off x="1037842" y="964417"/>
            <a:ext cx="8269298" cy="497742"/>
          </a:xfrm>
          <a:prstGeom prst="rect">
            <a:avLst/>
          </a:prstGeom>
        </p:spPr>
        <p:txBody>
          <a:bodyPr vert="horz" lIns="91440" tIns="45720" rIns="91440" bIns="45720" rtlCol="0" anchor="ctr">
            <a:noAutofit/>
          </a:bodyPr>
          <a:lstStyle>
            <a:lvl1pPr algn="ctr" defTabSz="1008126" rtl="0" eaLnBrk="1" latinLnBrk="0" hangingPunct="1">
              <a:lnSpc>
                <a:spcPct val="100000"/>
              </a:lnSpc>
              <a:spcBef>
                <a:spcPct val="0"/>
              </a:spcBef>
              <a:buNone/>
              <a:defRPr sz="3969" kern="1200" cap="all" baseline="0">
                <a:solidFill>
                  <a:schemeClr val="tx1"/>
                </a:solidFill>
                <a:effectLst/>
                <a:latin typeface="+mj-lt"/>
                <a:ea typeface="+mj-ea"/>
                <a:cs typeface="+mj-cs"/>
              </a:defRPr>
            </a:lvl1pPr>
          </a:lstStyle>
          <a:p>
            <a:r>
              <a:rPr lang="en-ZA" sz="3600" cap="none" dirty="0">
                <a:latin typeface="Calibri" panose="020F0502020204030204" pitchFamily="34" charset="0"/>
              </a:rPr>
              <a:t>Please Note</a:t>
            </a:r>
          </a:p>
        </p:txBody>
      </p:sp>
      <p:sp>
        <p:nvSpPr>
          <p:cNvPr id="5" name="Subtitle 2"/>
          <p:cNvSpPr txBox="1">
            <a:spLocks/>
          </p:cNvSpPr>
          <p:nvPr/>
        </p:nvSpPr>
        <p:spPr>
          <a:xfrm>
            <a:off x="992660" y="1956082"/>
            <a:ext cx="8890544" cy="816437"/>
          </a:xfrm>
          <a:prstGeom prst="rect">
            <a:avLst/>
          </a:prstGeom>
        </p:spPr>
        <p:txBody>
          <a:bodyPr/>
          <a:lstStyle>
            <a:lvl1pPr marL="252032" indent="-252032" algn="l" defTabSz="1008126" rtl="0" eaLnBrk="1" latinLnBrk="0" hangingPunct="1">
              <a:lnSpc>
                <a:spcPct val="120000"/>
              </a:lnSpc>
              <a:spcBef>
                <a:spcPts val="1103"/>
              </a:spcBef>
              <a:buClr>
                <a:schemeClr val="tx1"/>
              </a:buClr>
              <a:buFont typeface="Arial" panose="020B0604020202020204" pitchFamily="34" charset="0"/>
              <a:buChar char="•"/>
              <a:defRPr sz="2205" kern="1200" cap="all" baseline="0">
                <a:solidFill>
                  <a:schemeClr val="tx1"/>
                </a:solidFill>
                <a:effectLst/>
                <a:latin typeface="+mn-lt"/>
                <a:ea typeface="+mn-ea"/>
                <a:cs typeface="+mn-cs"/>
              </a:defRPr>
            </a:lvl1pPr>
            <a:lvl2pPr marL="756095" indent="-252032" algn="l" defTabSz="1008126" rtl="0" eaLnBrk="1" latinLnBrk="0" hangingPunct="1">
              <a:lnSpc>
                <a:spcPct val="120000"/>
              </a:lnSpc>
              <a:spcBef>
                <a:spcPts val="551"/>
              </a:spcBef>
              <a:buClr>
                <a:schemeClr val="tx1"/>
              </a:buClr>
              <a:buFont typeface="Arial" panose="020B0604020202020204" pitchFamily="34" charset="0"/>
              <a:buChar char="•"/>
              <a:defRPr sz="1985" kern="1200" cap="all" baseline="0">
                <a:solidFill>
                  <a:schemeClr val="tx1"/>
                </a:solidFill>
                <a:effectLst/>
                <a:latin typeface="+mn-lt"/>
                <a:ea typeface="+mn-ea"/>
                <a:cs typeface="+mn-cs"/>
              </a:defRPr>
            </a:lvl2pPr>
            <a:lvl3pPr marL="1260158" indent="-252032" algn="l" defTabSz="1008126" rtl="0" eaLnBrk="1" latinLnBrk="0" hangingPunct="1">
              <a:lnSpc>
                <a:spcPct val="120000"/>
              </a:lnSpc>
              <a:spcBef>
                <a:spcPts val="551"/>
              </a:spcBef>
              <a:buClr>
                <a:schemeClr val="tx1"/>
              </a:buClr>
              <a:buFont typeface="Arial" panose="020B0604020202020204" pitchFamily="34" charset="0"/>
              <a:buChar char="•"/>
              <a:defRPr sz="1764" kern="1200" cap="all" baseline="0">
                <a:solidFill>
                  <a:schemeClr val="tx1"/>
                </a:solidFill>
                <a:effectLst/>
                <a:latin typeface="+mn-lt"/>
                <a:ea typeface="+mn-ea"/>
                <a:cs typeface="+mn-cs"/>
              </a:defRPr>
            </a:lvl3pPr>
            <a:lvl4pPr marL="1764221"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4pPr>
            <a:lvl5pPr marL="2268284"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5pPr>
            <a:lvl6pPr marL="2772347"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6pPr>
            <a:lvl7pPr marL="3276410"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7pPr>
            <a:lvl8pPr marL="3780473"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8pPr>
            <a:lvl9pPr marL="4284536"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9pPr>
          </a:lstStyle>
          <a:p>
            <a:r>
              <a:rPr lang="en-ZA" sz="2400" b="1" cap="none" dirty="0">
                <a:latin typeface="Calibri" panose="020F0502020204030204" pitchFamily="34" charset="0"/>
              </a:rPr>
              <a:t>Please note that “e-libraries” are available on campuses using the free </a:t>
            </a:r>
            <a:r>
              <a:rPr lang="en-ZA" sz="2400" b="1" cap="none" dirty="0" err="1">
                <a:latin typeface="Calibri" panose="020F0502020204030204" pitchFamily="34" charset="0"/>
              </a:rPr>
              <a:t>wifi</a:t>
            </a:r>
            <a:r>
              <a:rPr lang="en-ZA" sz="2400" b="1" cap="none" dirty="0">
                <a:latin typeface="Calibri" panose="020F0502020204030204" pitchFamily="34" charset="0"/>
              </a:rPr>
              <a:t>. </a:t>
            </a:r>
          </a:p>
          <a:p>
            <a:r>
              <a:rPr lang="en-ZA" sz="2400" b="1" cap="none" dirty="0">
                <a:latin typeface="Calibri" panose="020F0502020204030204" pitchFamily="34" charset="0"/>
              </a:rPr>
              <a:t>To access “e-libraries” out of campuses and at your own cost, using 3g or other </a:t>
            </a:r>
            <a:r>
              <a:rPr lang="en-ZA" sz="2400" b="1" cap="none" dirty="0" err="1">
                <a:latin typeface="Calibri" panose="020F0502020204030204" pitchFamily="34" charset="0"/>
              </a:rPr>
              <a:t>wifi</a:t>
            </a:r>
            <a:r>
              <a:rPr lang="en-ZA" sz="2400" b="1" cap="none" dirty="0">
                <a:latin typeface="Calibri" panose="020F0502020204030204" pitchFamily="34" charset="0"/>
              </a:rPr>
              <a:t> sources, please log onto the </a:t>
            </a:r>
            <a:r>
              <a:rPr lang="en-ZA" sz="2400" b="1" cap="none" dirty="0" err="1">
                <a:latin typeface="Calibri" panose="020F0502020204030204" pitchFamily="34" charset="0"/>
              </a:rPr>
              <a:t>moodle</a:t>
            </a:r>
            <a:r>
              <a:rPr lang="en-ZA" sz="2400" b="1" cap="none" dirty="0">
                <a:latin typeface="Calibri" panose="020F0502020204030204" pitchFamily="34" charset="0"/>
              </a:rPr>
              <a:t> portal as follows:</a:t>
            </a:r>
            <a:r>
              <a:rPr lang="en-US" sz="2400" cap="none" dirty="0">
                <a:latin typeface="Calibri" panose="020F0502020204030204" pitchFamily="34" charset="0"/>
              </a:rPr>
              <a:t>  </a:t>
            </a:r>
          </a:p>
          <a:p>
            <a:r>
              <a:rPr lang="en-US" sz="2400" cap="none" dirty="0">
                <a:latin typeface="Calibri" panose="020F0502020204030204" pitchFamily="34" charset="0"/>
                <a:hlinkClick r:id="rId4"/>
              </a:rPr>
              <a:t>https://learning.aaaschool.ac.za/</a:t>
            </a:r>
            <a:r>
              <a:rPr lang="en-US" sz="2400" cap="none" dirty="0">
                <a:latin typeface="Calibri" panose="020F0502020204030204" pitchFamily="34" charset="0"/>
              </a:rPr>
              <a:t> </a:t>
            </a:r>
          </a:p>
        </p:txBody>
      </p:sp>
    </p:spTree>
    <p:extLst>
      <p:ext uri="{BB962C8B-B14F-4D97-AF65-F5344CB8AC3E}">
        <p14:creationId xmlns:p14="http://schemas.microsoft.com/office/powerpoint/2010/main" val="2929038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09" y="-459589"/>
            <a:ext cx="10693400" cy="8020852"/>
          </a:xfrm>
          <a:prstGeom prst="rect">
            <a:avLst/>
          </a:prstGeom>
        </p:spPr>
      </p:pic>
      <p:sp>
        <p:nvSpPr>
          <p:cNvPr id="3" name="Title 1"/>
          <p:cNvSpPr txBox="1">
            <a:spLocks/>
          </p:cNvSpPr>
          <p:nvPr/>
        </p:nvSpPr>
        <p:spPr>
          <a:xfrm>
            <a:off x="1060434" y="773113"/>
            <a:ext cx="8122768" cy="631254"/>
          </a:xfrm>
          <a:prstGeom prst="rect">
            <a:avLst/>
          </a:prstGeom>
        </p:spPr>
        <p:txBody>
          <a:bodyPr vert="horz" lIns="91440" tIns="45720" rIns="91440" bIns="45720" rtlCol="0" anchor="ctr">
            <a:noAutofit/>
          </a:bodyPr>
          <a:lstStyle>
            <a:lvl1pPr algn="ctr" defTabSz="1008126" rtl="0" eaLnBrk="1" latinLnBrk="0" hangingPunct="1">
              <a:lnSpc>
                <a:spcPct val="100000"/>
              </a:lnSpc>
              <a:spcBef>
                <a:spcPct val="0"/>
              </a:spcBef>
              <a:buNone/>
              <a:defRPr sz="3969" kern="1200" cap="all" baseline="0">
                <a:solidFill>
                  <a:schemeClr val="tx1"/>
                </a:solidFill>
                <a:effectLst/>
                <a:latin typeface="+mj-lt"/>
                <a:ea typeface="+mj-ea"/>
                <a:cs typeface="+mj-cs"/>
              </a:defRPr>
            </a:lvl1pPr>
          </a:lstStyle>
          <a:p>
            <a:r>
              <a:rPr lang="en-ZA" sz="3600" cap="none" dirty="0">
                <a:latin typeface="Calibri" panose="020F0502020204030204" pitchFamily="34" charset="0"/>
              </a:rPr>
              <a:t>Accessing Moodle</a:t>
            </a:r>
          </a:p>
        </p:txBody>
      </p:sp>
      <p:sp>
        <p:nvSpPr>
          <p:cNvPr id="5" name="Subtitle 2"/>
          <p:cNvSpPr txBox="1">
            <a:spLocks/>
          </p:cNvSpPr>
          <p:nvPr/>
        </p:nvSpPr>
        <p:spPr>
          <a:xfrm>
            <a:off x="958772" y="1560727"/>
            <a:ext cx="9068448" cy="635728"/>
          </a:xfrm>
          <a:prstGeom prst="rect">
            <a:avLst/>
          </a:prstGeom>
        </p:spPr>
        <p:txBody>
          <a:bodyPr/>
          <a:lstStyle>
            <a:lvl1pPr marL="252032" indent="-252032" algn="l" defTabSz="1008126" rtl="0" eaLnBrk="1" latinLnBrk="0" hangingPunct="1">
              <a:lnSpc>
                <a:spcPct val="120000"/>
              </a:lnSpc>
              <a:spcBef>
                <a:spcPts val="1103"/>
              </a:spcBef>
              <a:buClr>
                <a:schemeClr val="tx1"/>
              </a:buClr>
              <a:buFont typeface="Arial" panose="020B0604020202020204" pitchFamily="34" charset="0"/>
              <a:buChar char="•"/>
              <a:defRPr sz="2205" kern="1200" cap="all" baseline="0">
                <a:solidFill>
                  <a:schemeClr val="tx1"/>
                </a:solidFill>
                <a:effectLst/>
                <a:latin typeface="+mn-lt"/>
                <a:ea typeface="+mn-ea"/>
                <a:cs typeface="+mn-cs"/>
              </a:defRPr>
            </a:lvl1pPr>
            <a:lvl2pPr marL="756095" indent="-252032" algn="l" defTabSz="1008126" rtl="0" eaLnBrk="1" latinLnBrk="0" hangingPunct="1">
              <a:lnSpc>
                <a:spcPct val="120000"/>
              </a:lnSpc>
              <a:spcBef>
                <a:spcPts val="551"/>
              </a:spcBef>
              <a:buClr>
                <a:schemeClr val="tx1"/>
              </a:buClr>
              <a:buFont typeface="Arial" panose="020B0604020202020204" pitchFamily="34" charset="0"/>
              <a:buChar char="•"/>
              <a:defRPr sz="1985" kern="1200" cap="all" baseline="0">
                <a:solidFill>
                  <a:schemeClr val="tx1"/>
                </a:solidFill>
                <a:effectLst/>
                <a:latin typeface="+mn-lt"/>
                <a:ea typeface="+mn-ea"/>
                <a:cs typeface="+mn-cs"/>
              </a:defRPr>
            </a:lvl2pPr>
            <a:lvl3pPr marL="1260158" indent="-252032" algn="l" defTabSz="1008126" rtl="0" eaLnBrk="1" latinLnBrk="0" hangingPunct="1">
              <a:lnSpc>
                <a:spcPct val="120000"/>
              </a:lnSpc>
              <a:spcBef>
                <a:spcPts val="551"/>
              </a:spcBef>
              <a:buClr>
                <a:schemeClr val="tx1"/>
              </a:buClr>
              <a:buFont typeface="Arial" panose="020B0604020202020204" pitchFamily="34" charset="0"/>
              <a:buChar char="•"/>
              <a:defRPr sz="1764" kern="1200" cap="all" baseline="0">
                <a:solidFill>
                  <a:schemeClr val="tx1"/>
                </a:solidFill>
                <a:effectLst/>
                <a:latin typeface="+mn-lt"/>
                <a:ea typeface="+mn-ea"/>
                <a:cs typeface="+mn-cs"/>
              </a:defRPr>
            </a:lvl3pPr>
            <a:lvl4pPr marL="1764221"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4pPr>
            <a:lvl5pPr marL="2268284"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5pPr>
            <a:lvl6pPr marL="2772347"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6pPr>
            <a:lvl7pPr marL="3276410"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7pPr>
            <a:lvl8pPr marL="3780473"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8pPr>
            <a:lvl9pPr marL="4284536"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9pPr>
          </a:lstStyle>
          <a:p>
            <a:r>
              <a:rPr lang="en-ZA" sz="2400" cap="none" dirty="0">
                <a:latin typeface="Calibri" panose="020F0502020204030204" pitchFamily="34" charset="0"/>
              </a:rPr>
              <a:t>Click on link: </a:t>
            </a:r>
            <a:r>
              <a:rPr lang="en-ZA" sz="2400" cap="none" dirty="0">
                <a:latin typeface="Calibri" panose="020F0502020204030204" pitchFamily="34" charset="0"/>
                <a:hlinkClick r:id="rId4"/>
              </a:rPr>
              <a:t>https://learning.aaaschool.ac.za/</a:t>
            </a:r>
            <a:r>
              <a:rPr lang="en-ZA" sz="2400" cap="none" dirty="0">
                <a:latin typeface="Calibri" panose="020F0502020204030204" pitchFamily="34" charset="0"/>
              </a:rPr>
              <a:t> </a:t>
            </a:r>
          </a:p>
          <a:p>
            <a:r>
              <a:rPr lang="en-ZA" sz="2400" cap="none" dirty="0">
                <a:latin typeface="Calibri" panose="020F0502020204030204" pitchFamily="34" charset="0"/>
              </a:rPr>
              <a:t>Enter your unique username and password and to log in</a:t>
            </a:r>
          </a:p>
          <a:p>
            <a:endParaRPr lang="en-ZA"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8179" y="3007543"/>
            <a:ext cx="7725023" cy="3516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84658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09" y="-459589"/>
            <a:ext cx="10693400" cy="8020852"/>
          </a:xfrm>
          <a:prstGeom prst="rect">
            <a:avLst/>
          </a:prstGeom>
        </p:spPr>
      </p:pic>
      <p:sp>
        <p:nvSpPr>
          <p:cNvPr id="3" name="Title 1"/>
          <p:cNvSpPr txBox="1">
            <a:spLocks/>
          </p:cNvSpPr>
          <p:nvPr/>
        </p:nvSpPr>
        <p:spPr>
          <a:xfrm>
            <a:off x="1015250" y="975713"/>
            <a:ext cx="7287196" cy="520333"/>
          </a:xfrm>
          <a:prstGeom prst="rect">
            <a:avLst/>
          </a:prstGeom>
        </p:spPr>
        <p:txBody>
          <a:bodyPr vert="horz" lIns="91440" tIns="45720" rIns="91440" bIns="45720" rtlCol="0" anchor="ctr">
            <a:noAutofit/>
          </a:bodyPr>
          <a:lstStyle>
            <a:lvl1pPr algn="ctr" defTabSz="1008126" rtl="0" eaLnBrk="1" latinLnBrk="0" hangingPunct="1">
              <a:lnSpc>
                <a:spcPct val="100000"/>
              </a:lnSpc>
              <a:spcBef>
                <a:spcPct val="0"/>
              </a:spcBef>
              <a:buNone/>
              <a:defRPr sz="3969" kern="1200" cap="all" baseline="0">
                <a:solidFill>
                  <a:schemeClr val="tx1"/>
                </a:solidFill>
                <a:effectLst/>
                <a:latin typeface="+mj-lt"/>
                <a:ea typeface="+mj-ea"/>
                <a:cs typeface="+mj-cs"/>
              </a:defRPr>
            </a:lvl1pPr>
          </a:lstStyle>
          <a:p>
            <a:r>
              <a:rPr lang="en-ZA" sz="3600" cap="none" dirty="0">
                <a:latin typeface="Calibri" panose="020F0502020204030204" pitchFamily="34" charset="0"/>
              </a:rPr>
              <a:t>Accessing The Digital Library</a:t>
            </a:r>
          </a:p>
        </p:txBody>
      </p:sp>
      <p:sp>
        <p:nvSpPr>
          <p:cNvPr id="5" name="Subtitle 2"/>
          <p:cNvSpPr txBox="1">
            <a:spLocks/>
          </p:cNvSpPr>
          <p:nvPr/>
        </p:nvSpPr>
        <p:spPr>
          <a:xfrm>
            <a:off x="1003955" y="1843123"/>
            <a:ext cx="5372405" cy="291271"/>
          </a:xfrm>
          <a:prstGeom prst="rect">
            <a:avLst/>
          </a:prstGeom>
        </p:spPr>
        <p:txBody>
          <a:bodyPr/>
          <a:lstStyle>
            <a:lvl1pPr marL="252032" indent="-252032" algn="l" defTabSz="1008126" rtl="0" eaLnBrk="1" latinLnBrk="0" hangingPunct="1">
              <a:lnSpc>
                <a:spcPct val="120000"/>
              </a:lnSpc>
              <a:spcBef>
                <a:spcPts val="1103"/>
              </a:spcBef>
              <a:buClr>
                <a:schemeClr val="tx1"/>
              </a:buClr>
              <a:buFont typeface="Arial" panose="020B0604020202020204" pitchFamily="34" charset="0"/>
              <a:buChar char="•"/>
              <a:defRPr sz="2205" kern="1200" cap="all" baseline="0">
                <a:solidFill>
                  <a:schemeClr val="tx1"/>
                </a:solidFill>
                <a:effectLst/>
                <a:latin typeface="+mn-lt"/>
                <a:ea typeface="+mn-ea"/>
                <a:cs typeface="+mn-cs"/>
              </a:defRPr>
            </a:lvl1pPr>
            <a:lvl2pPr marL="756095" indent="-252032" algn="l" defTabSz="1008126" rtl="0" eaLnBrk="1" latinLnBrk="0" hangingPunct="1">
              <a:lnSpc>
                <a:spcPct val="120000"/>
              </a:lnSpc>
              <a:spcBef>
                <a:spcPts val="551"/>
              </a:spcBef>
              <a:buClr>
                <a:schemeClr val="tx1"/>
              </a:buClr>
              <a:buFont typeface="Arial" panose="020B0604020202020204" pitchFamily="34" charset="0"/>
              <a:buChar char="•"/>
              <a:defRPr sz="1985" kern="1200" cap="all" baseline="0">
                <a:solidFill>
                  <a:schemeClr val="tx1"/>
                </a:solidFill>
                <a:effectLst/>
                <a:latin typeface="+mn-lt"/>
                <a:ea typeface="+mn-ea"/>
                <a:cs typeface="+mn-cs"/>
              </a:defRPr>
            </a:lvl2pPr>
            <a:lvl3pPr marL="1260158" indent="-252032" algn="l" defTabSz="1008126" rtl="0" eaLnBrk="1" latinLnBrk="0" hangingPunct="1">
              <a:lnSpc>
                <a:spcPct val="120000"/>
              </a:lnSpc>
              <a:spcBef>
                <a:spcPts val="551"/>
              </a:spcBef>
              <a:buClr>
                <a:schemeClr val="tx1"/>
              </a:buClr>
              <a:buFont typeface="Arial" panose="020B0604020202020204" pitchFamily="34" charset="0"/>
              <a:buChar char="•"/>
              <a:defRPr sz="1764" kern="1200" cap="all" baseline="0">
                <a:solidFill>
                  <a:schemeClr val="tx1"/>
                </a:solidFill>
                <a:effectLst/>
                <a:latin typeface="+mn-lt"/>
                <a:ea typeface="+mn-ea"/>
                <a:cs typeface="+mn-cs"/>
              </a:defRPr>
            </a:lvl3pPr>
            <a:lvl4pPr marL="1764221"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4pPr>
            <a:lvl5pPr marL="2268284"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5pPr>
            <a:lvl6pPr marL="2772347"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6pPr>
            <a:lvl7pPr marL="3276410"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7pPr>
            <a:lvl8pPr marL="3780473"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8pPr>
            <a:lvl9pPr marL="4284536"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9pPr>
          </a:lstStyle>
          <a:p>
            <a:r>
              <a:rPr lang="en-ZA" sz="2400" cap="none" dirty="0">
                <a:latin typeface="Calibri" panose="020F0502020204030204" pitchFamily="34" charset="0"/>
              </a:rPr>
              <a:t>Select the tab “Library”</a:t>
            </a:r>
          </a:p>
        </p:txBody>
      </p:sp>
      <p:pic>
        <p:nvPicPr>
          <p:cNvPr id="6" name="Picture 5">
            <a:extLst>
              <a:ext uri="{FF2B5EF4-FFF2-40B4-BE49-F238E27FC236}">
                <a16:creationId xmlns:a16="http://schemas.microsoft.com/office/drawing/2014/main" id="{8AF7B9F6-362B-996F-8960-5969A328CD8C}"/>
              </a:ext>
            </a:extLst>
          </p:cNvPr>
          <p:cNvPicPr>
            <a:picLocks noChangeAspect="1"/>
          </p:cNvPicPr>
          <p:nvPr/>
        </p:nvPicPr>
        <p:blipFill>
          <a:blip r:embed="rId4"/>
          <a:stretch>
            <a:fillRect/>
          </a:stretch>
        </p:blipFill>
        <p:spPr>
          <a:xfrm>
            <a:off x="1746300" y="2931348"/>
            <a:ext cx="6714852" cy="3417559"/>
          </a:xfrm>
          <a:prstGeom prst="rect">
            <a:avLst/>
          </a:prstGeom>
        </p:spPr>
      </p:pic>
    </p:spTree>
    <p:extLst>
      <p:ext uri="{BB962C8B-B14F-4D97-AF65-F5344CB8AC3E}">
        <p14:creationId xmlns:p14="http://schemas.microsoft.com/office/powerpoint/2010/main" val="19546505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09" y="-459589"/>
            <a:ext cx="10693400" cy="8020852"/>
          </a:xfrm>
          <a:prstGeom prst="rect">
            <a:avLst/>
          </a:prstGeom>
        </p:spPr>
      </p:pic>
      <p:sp>
        <p:nvSpPr>
          <p:cNvPr id="3" name="Title 1">
            <a:extLst>
              <a:ext uri="{FF2B5EF4-FFF2-40B4-BE49-F238E27FC236}">
                <a16:creationId xmlns:a16="http://schemas.microsoft.com/office/drawing/2014/main" id="{B96D3F24-57DC-48A5-AB08-0EE4F9D1631D}"/>
              </a:ext>
            </a:extLst>
          </p:cNvPr>
          <p:cNvSpPr txBox="1">
            <a:spLocks/>
          </p:cNvSpPr>
          <p:nvPr/>
        </p:nvSpPr>
        <p:spPr>
          <a:xfrm>
            <a:off x="1170236" y="1548383"/>
            <a:ext cx="8136904" cy="4680520"/>
          </a:xfrm>
          <a:prstGeom prst="rect">
            <a:avLst/>
          </a:prstGeom>
        </p:spPr>
        <p:txBody>
          <a:bodyPr vert="horz" lIns="91440" tIns="45720" rIns="91440" bIns="45720" rtlCol="0" anchor="ctr">
            <a:normAutofit fontScale="90000" lnSpcReduction="10000"/>
          </a:bodyPr>
          <a:lstStyle>
            <a:lvl1pPr algn="ctr" defTabSz="1008126" rtl="0" eaLnBrk="1" latinLnBrk="0" hangingPunct="1">
              <a:lnSpc>
                <a:spcPct val="100000"/>
              </a:lnSpc>
              <a:spcBef>
                <a:spcPct val="0"/>
              </a:spcBef>
              <a:buNone/>
              <a:defRPr sz="3969" kern="1200" cap="all" baseline="0">
                <a:solidFill>
                  <a:schemeClr val="tx1"/>
                </a:solidFill>
                <a:effectLst/>
                <a:latin typeface="+mj-lt"/>
                <a:ea typeface="+mj-ea"/>
                <a:cs typeface="+mj-cs"/>
              </a:defRPr>
            </a:lvl1pPr>
          </a:lstStyle>
          <a:p>
            <a:pPr marL="120303"/>
            <a:br>
              <a:rPr lang="en-GB" sz="3158" cap="none" dirty="0"/>
            </a:br>
            <a:r>
              <a:rPr lang="en-GB" sz="3700" cap="none" dirty="0">
                <a:latin typeface="Calibri" panose="020F0502020204030204" pitchFamily="34" charset="0"/>
              </a:rPr>
              <a:t>Thank You</a:t>
            </a:r>
            <a:br>
              <a:rPr lang="en-GB" sz="3700" cap="none" dirty="0">
                <a:latin typeface="Calibri" panose="020F0502020204030204" pitchFamily="34" charset="0"/>
              </a:rPr>
            </a:br>
            <a:br>
              <a:rPr lang="en-GB" sz="3700" cap="none" dirty="0">
                <a:latin typeface="Calibri" panose="020F0502020204030204" pitchFamily="34" charset="0"/>
              </a:rPr>
            </a:br>
            <a:r>
              <a:rPr lang="en-GB" sz="3700" cap="none" dirty="0">
                <a:latin typeface="Calibri" panose="020F0502020204030204" pitchFamily="34" charset="0"/>
              </a:rPr>
              <a:t>Kindly contact the </a:t>
            </a:r>
          </a:p>
          <a:p>
            <a:pPr marL="120303"/>
            <a:r>
              <a:rPr lang="en-GB" sz="3700" cap="none" dirty="0">
                <a:latin typeface="Calibri" panose="020F0502020204030204" pitchFamily="34" charset="0"/>
              </a:rPr>
              <a:t>National Librarian: </a:t>
            </a:r>
            <a:r>
              <a:rPr lang="en-ZA" sz="3700" cap="none" dirty="0">
                <a:latin typeface="Calibri" panose="020F0502020204030204" pitchFamily="34" charset="0"/>
              </a:rPr>
              <a:t>Mrs Rosanna Moosa</a:t>
            </a:r>
            <a:br>
              <a:rPr lang="en-ZA" sz="3700" cap="none" dirty="0">
                <a:latin typeface="Calibri" panose="020F0502020204030204" pitchFamily="34" charset="0"/>
              </a:rPr>
            </a:br>
            <a:r>
              <a:rPr lang="en-ZA" sz="3700" cap="none" dirty="0">
                <a:latin typeface="Calibri" panose="020F0502020204030204" pitchFamily="34" charset="0"/>
              </a:rPr>
              <a:t>for Remote Access to Springer and Elsevier </a:t>
            </a:r>
            <a:r>
              <a:rPr lang="en-ZA" sz="3700" cap="none" dirty="0" err="1">
                <a:latin typeface="Calibri" panose="020F0502020204030204" pitchFamily="34" charset="0"/>
              </a:rPr>
              <a:t>ScienceDirect</a:t>
            </a:r>
            <a:r>
              <a:rPr lang="en-ZA" sz="3700" cap="none" dirty="0">
                <a:latin typeface="Calibri" panose="020F0502020204030204" pitchFamily="34" charset="0"/>
              </a:rPr>
              <a:t> e-books</a:t>
            </a:r>
          </a:p>
          <a:p>
            <a:pPr marL="120303"/>
            <a:br>
              <a:rPr lang="en-ZA" sz="3700" cap="none" dirty="0">
                <a:latin typeface="Calibri" panose="020F0502020204030204" pitchFamily="34" charset="0"/>
              </a:rPr>
            </a:br>
            <a:r>
              <a:rPr lang="fi-FI" sz="4000" cap="none" dirty="0"/>
              <a:t>rosanna.moosa@growth-ten.com</a:t>
            </a:r>
            <a:br>
              <a:rPr lang="en-ZA" sz="3700" cap="none" dirty="0">
                <a:latin typeface="Calibri" panose="020F0502020204030204" pitchFamily="34" charset="0"/>
              </a:rPr>
            </a:br>
            <a:endParaRPr lang="en-GB" sz="3700" dirty="0">
              <a:latin typeface="Calibri" panose="020F0502020204030204" pitchFamily="34" charset="0"/>
            </a:endParaRPr>
          </a:p>
        </p:txBody>
      </p:sp>
    </p:spTree>
    <p:extLst>
      <p:ext uri="{BB962C8B-B14F-4D97-AF65-F5344CB8AC3E}">
        <p14:creationId xmlns:p14="http://schemas.microsoft.com/office/powerpoint/2010/main" val="15621480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0695529" cy="7561263"/>
          </a:xfrm>
          <a:prstGeom prst="rect">
            <a:avLst/>
          </a:prstGeom>
        </p:spPr>
      </p:pic>
      <p:sp>
        <p:nvSpPr>
          <p:cNvPr id="2" name="Slide Number Placeholder 1"/>
          <p:cNvSpPr>
            <a:spLocks noGrp="1"/>
          </p:cNvSpPr>
          <p:nvPr>
            <p:ph type="sldNum" sz="quarter" idx="12"/>
          </p:nvPr>
        </p:nvSpPr>
        <p:spPr/>
        <p:txBody>
          <a:bodyPr/>
          <a:lstStyle/>
          <a:p>
            <a:fld id="{4F1B67D8-4E4B-4413-8D00-E7E42C3EDC2F}" type="slidenum">
              <a:rPr lang="en-US" altLang="en-US" smtClean="0"/>
              <a:pPr/>
              <a:t>49</a:t>
            </a:fld>
            <a:endParaRPr lang="en-US" altLang="en-US"/>
          </a:p>
        </p:txBody>
      </p:sp>
    </p:spTree>
    <p:extLst>
      <p:ext uri="{BB962C8B-B14F-4D97-AF65-F5344CB8AC3E}">
        <p14:creationId xmlns:p14="http://schemas.microsoft.com/office/powerpoint/2010/main" val="230861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9589"/>
            <a:ext cx="10693400" cy="8020852"/>
          </a:xfrm>
          <a:prstGeom prst="rect">
            <a:avLst/>
          </a:prstGeom>
        </p:spPr>
      </p:pic>
      <p:sp>
        <p:nvSpPr>
          <p:cNvPr id="3" name="Subtitle 2"/>
          <p:cNvSpPr txBox="1">
            <a:spLocks/>
          </p:cNvSpPr>
          <p:nvPr/>
        </p:nvSpPr>
        <p:spPr>
          <a:xfrm>
            <a:off x="1049138" y="1696277"/>
            <a:ext cx="9050090" cy="5540738"/>
          </a:xfrm>
          <a:prstGeom prst="rect">
            <a:avLst/>
          </a:prstGeom>
        </p:spPr>
        <p:txBody>
          <a:bodyPr/>
          <a:lstStyle>
            <a:lvl1pPr marL="252032" indent="-252032" algn="l" defTabSz="1008126" rtl="0" eaLnBrk="1" latinLnBrk="0" hangingPunct="1">
              <a:lnSpc>
                <a:spcPct val="120000"/>
              </a:lnSpc>
              <a:spcBef>
                <a:spcPts val="1103"/>
              </a:spcBef>
              <a:buClr>
                <a:schemeClr val="tx1"/>
              </a:buClr>
              <a:buFont typeface="Arial" panose="020B0604020202020204" pitchFamily="34" charset="0"/>
              <a:buChar char="•"/>
              <a:defRPr sz="2205" kern="1200" cap="all" baseline="0">
                <a:solidFill>
                  <a:schemeClr val="tx1"/>
                </a:solidFill>
                <a:effectLst/>
                <a:latin typeface="+mn-lt"/>
                <a:ea typeface="+mn-ea"/>
                <a:cs typeface="+mn-cs"/>
              </a:defRPr>
            </a:lvl1pPr>
            <a:lvl2pPr marL="756095" indent="-252032" algn="l" defTabSz="1008126" rtl="0" eaLnBrk="1" latinLnBrk="0" hangingPunct="1">
              <a:lnSpc>
                <a:spcPct val="120000"/>
              </a:lnSpc>
              <a:spcBef>
                <a:spcPts val="551"/>
              </a:spcBef>
              <a:buClr>
                <a:schemeClr val="tx1"/>
              </a:buClr>
              <a:buFont typeface="Arial" panose="020B0604020202020204" pitchFamily="34" charset="0"/>
              <a:buChar char="•"/>
              <a:defRPr sz="1985" kern="1200" cap="all" baseline="0">
                <a:solidFill>
                  <a:schemeClr val="tx1"/>
                </a:solidFill>
                <a:effectLst/>
                <a:latin typeface="+mn-lt"/>
                <a:ea typeface="+mn-ea"/>
                <a:cs typeface="+mn-cs"/>
              </a:defRPr>
            </a:lvl2pPr>
            <a:lvl3pPr marL="1260158" indent="-252032" algn="l" defTabSz="1008126" rtl="0" eaLnBrk="1" latinLnBrk="0" hangingPunct="1">
              <a:lnSpc>
                <a:spcPct val="120000"/>
              </a:lnSpc>
              <a:spcBef>
                <a:spcPts val="551"/>
              </a:spcBef>
              <a:buClr>
                <a:schemeClr val="tx1"/>
              </a:buClr>
              <a:buFont typeface="Arial" panose="020B0604020202020204" pitchFamily="34" charset="0"/>
              <a:buChar char="•"/>
              <a:defRPr sz="1764" kern="1200" cap="all" baseline="0">
                <a:solidFill>
                  <a:schemeClr val="tx1"/>
                </a:solidFill>
                <a:effectLst/>
                <a:latin typeface="+mn-lt"/>
                <a:ea typeface="+mn-ea"/>
                <a:cs typeface="+mn-cs"/>
              </a:defRPr>
            </a:lvl3pPr>
            <a:lvl4pPr marL="1764221"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4pPr>
            <a:lvl5pPr marL="2268284"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5pPr>
            <a:lvl6pPr marL="2772347"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6pPr>
            <a:lvl7pPr marL="3276410"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7pPr>
            <a:lvl8pPr marL="3780473"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8pPr>
            <a:lvl9pPr marL="4284536"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9pPr>
          </a:lstStyle>
          <a:p>
            <a:pPr marL="0" indent="0">
              <a:buNone/>
            </a:pPr>
            <a:endParaRPr lang="en-ZA" sz="2456" cap="none" dirty="0"/>
          </a:p>
        </p:txBody>
      </p:sp>
      <p:sp>
        <p:nvSpPr>
          <p:cNvPr id="5" name="Title 1"/>
          <p:cNvSpPr txBox="1">
            <a:spLocks/>
          </p:cNvSpPr>
          <p:nvPr/>
        </p:nvSpPr>
        <p:spPr>
          <a:xfrm>
            <a:off x="1314252" y="1162693"/>
            <a:ext cx="8136904" cy="1033762"/>
          </a:xfrm>
          <a:prstGeom prst="rect">
            <a:avLst/>
          </a:prstGeom>
        </p:spPr>
        <p:txBody>
          <a:bodyPr vert="horz" lIns="91440" tIns="45720" rIns="91440" bIns="45720" rtlCol="0" anchor="ctr">
            <a:noAutofit/>
          </a:bodyPr>
          <a:lstStyle>
            <a:lvl1pPr algn="ctr" defTabSz="1008126" rtl="0" eaLnBrk="1" latinLnBrk="0" hangingPunct="1">
              <a:lnSpc>
                <a:spcPct val="100000"/>
              </a:lnSpc>
              <a:spcBef>
                <a:spcPct val="0"/>
              </a:spcBef>
              <a:buNone/>
              <a:defRPr sz="3969" kern="1200" cap="all" baseline="0">
                <a:solidFill>
                  <a:schemeClr val="tx1"/>
                </a:solidFill>
                <a:effectLst/>
                <a:latin typeface="+mj-lt"/>
                <a:ea typeface="+mj-ea"/>
                <a:cs typeface="+mj-cs"/>
              </a:defRPr>
            </a:lvl1pPr>
          </a:lstStyle>
          <a:p>
            <a:r>
              <a:rPr lang="en-ZA" sz="3600" dirty="0">
                <a:latin typeface="Calibri" panose="020F0502020204030204" pitchFamily="34" charset="0"/>
                <a:cs typeface="Calibri" panose="020F0502020204030204" pitchFamily="34" charset="0"/>
              </a:rPr>
              <a:t>EBSCO Connect portal</a:t>
            </a:r>
            <a:endParaRPr lang="en-ZA" sz="3600" cap="none" dirty="0">
              <a:latin typeface="Calibri" panose="020F0502020204030204" pitchFamily="34" charset="0"/>
              <a:cs typeface="Calibri" panose="020F0502020204030204" pitchFamily="34" charset="0"/>
            </a:endParaRPr>
          </a:p>
        </p:txBody>
      </p:sp>
      <p:pic>
        <p:nvPicPr>
          <p:cNvPr id="8" name="Picture 7" descr="A picture containing text, clipart&#10;&#10;Description automatically generated">
            <a:extLst>
              <a:ext uri="{FF2B5EF4-FFF2-40B4-BE49-F238E27FC236}">
                <a16:creationId xmlns:a16="http://schemas.microsoft.com/office/drawing/2014/main" id="{51DE8892-C878-48CC-946A-464672BABC9C}"/>
              </a:ext>
            </a:extLst>
          </p:cNvPr>
          <p:cNvPicPr>
            <a:picLocks noChangeAspect="1"/>
          </p:cNvPicPr>
          <p:nvPr/>
        </p:nvPicPr>
        <p:blipFill>
          <a:blip r:embed="rId4"/>
          <a:stretch>
            <a:fillRect/>
          </a:stretch>
        </p:blipFill>
        <p:spPr>
          <a:xfrm>
            <a:off x="234132" y="6542686"/>
            <a:ext cx="2254511" cy="698456"/>
          </a:xfrm>
          <a:prstGeom prst="rect">
            <a:avLst/>
          </a:prstGeom>
        </p:spPr>
      </p:pic>
      <p:sp>
        <p:nvSpPr>
          <p:cNvPr id="9" name="TextBox 8">
            <a:extLst>
              <a:ext uri="{FF2B5EF4-FFF2-40B4-BE49-F238E27FC236}">
                <a16:creationId xmlns:a16="http://schemas.microsoft.com/office/drawing/2014/main" id="{6CA675C7-E1B7-4550-9FA9-71D0AE4B3171}"/>
              </a:ext>
            </a:extLst>
          </p:cNvPr>
          <p:cNvSpPr txBox="1"/>
          <p:nvPr/>
        </p:nvSpPr>
        <p:spPr>
          <a:xfrm>
            <a:off x="594172" y="2412479"/>
            <a:ext cx="8591870" cy="2708883"/>
          </a:xfrm>
          <a:prstGeom prst="rect">
            <a:avLst/>
          </a:prstGeom>
          <a:noFill/>
        </p:spPr>
        <p:txBody>
          <a:bodyPr wrap="square">
            <a:spAutoFit/>
          </a:bodyPr>
          <a:lstStyle/>
          <a:p>
            <a:endParaRPr lang="en-ZA" sz="2000" spc="-5" dirty="0">
              <a:effectLst/>
              <a:latin typeface="Calibri" panose="020F0502020204030204" pitchFamily="34" charset="0"/>
              <a:ea typeface="Calibri" panose="020F0502020204030204" pitchFamily="34" charset="0"/>
              <a:cs typeface="Calibri" panose="020F0502020204030204" pitchFamily="34" charset="0"/>
            </a:endParaRPr>
          </a:p>
          <a:p>
            <a:r>
              <a:rPr lang="en-ZA" sz="2400" spc="-5" dirty="0">
                <a:effectLst/>
                <a:latin typeface="Calibri" panose="020F0502020204030204" pitchFamily="34" charset="0"/>
                <a:ea typeface="Calibri" panose="020F0502020204030204" pitchFamily="34" charset="0"/>
                <a:cs typeface="Calibri" panose="020F0502020204030204" pitchFamily="34" charset="0"/>
              </a:rPr>
              <a:t>There also is an </a:t>
            </a:r>
            <a:r>
              <a:rPr lang="en-ZA" sz="2400" u="sng" spc="-5"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EBSCO Connect portal</a:t>
            </a:r>
            <a:r>
              <a:rPr lang="en-ZA" sz="2400" spc="-5" dirty="0">
                <a:effectLst/>
                <a:latin typeface="Calibri" panose="020F0502020204030204" pitchFamily="34" charset="0"/>
                <a:ea typeface="Calibri" panose="020F0502020204030204" pitchFamily="34" charset="0"/>
                <a:cs typeface="Calibri" panose="020F0502020204030204" pitchFamily="34" charset="0"/>
              </a:rPr>
              <a:t> that can be used for training and student orientation. Below are some of the tutorials and user guides that may be a great start:</a:t>
            </a:r>
          </a:p>
          <a:p>
            <a:endParaRPr lang="en-ZA" sz="2400" spc="-5" dirty="0">
              <a:latin typeface="Calibri" panose="020F0502020204030204" pitchFamily="34" charset="0"/>
              <a:ea typeface="Calibri" panose="020F0502020204030204" pitchFamily="34" charset="0"/>
              <a:cs typeface="Calibri" panose="020F0502020204030204" pitchFamily="34" charset="0"/>
            </a:endParaRPr>
          </a:p>
          <a:p>
            <a:pPr marL="457200" marR="269875" algn="just">
              <a:lnSpc>
                <a:spcPts val="1445"/>
              </a:lnSpc>
              <a:spcAft>
                <a:spcPts val="1000"/>
              </a:spcAft>
            </a:pPr>
            <a:r>
              <a:rPr lang="en-ZA" sz="2400" b="1" u="sng" spc="-5"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6"/>
              </a:rPr>
              <a:t>How to create personal account?</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269875" algn="just">
              <a:lnSpc>
                <a:spcPts val="1445"/>
              </a:lnSpc>
              <a:spcAft>
                <a:spcPts val="1000"/>
              </a:spcAft>
            </a:pPr>
            <a:r>
              <a:rPr lang="en-ZA" sz="2400" b="1" u="sng" spc="-5"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7"/>
              </a:rPr>
              <a:t>EBSCO Mobile</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269875" algn="just">
              <a:lnSpc>
                <a:spcPts val="1445"/>
              </a:lnSpc>
              <a:spcAft>
                <a:spcPts val="1000"/>
              </a:spcAft>
            </a:pPr>
            <a:r>
              <a:rPr lang="en-ZA" sz="2400" b="1" u="sng" spc="-5"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EBSCOhost basic searching</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9036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09" y="-459589"/>
            <a:ext cx="10693400" cy="8020852"/>
          </a:xfrm>
          <a:prstGeom prst="rect">
            <a:avLst/>
          </a:prstGeom>
        </p:spPr>
      </p:pic>
      <p:sp>
        <p:nvSpPr>
          <p:cNvPr id="3" name="Subtitle 2"/>
          <p:cNvSpPr txBox="1">
            <a:spLocks/>
          </p:cNvSpPr>
          <p:nvPr/>
        </p:nvSpPr>
        <p:spPr>
          <a:xfrm>
            <a:off x="1049138" y="1696277"/>
            <a:ext cx="9050090" cy="5540738"/>
          </a:xfrm>
          <a:prstGeom prst="rect">
            <a:avLst/>
          </a:prstGeom>
        </p:spPr>
        <p:txBody>
          <a:bodyPr/>
          <a:lstStyle>
            <a:lvl1pPr marL="252032" indent="-252032" algn="l" defTabSz="1008126" rtl="0" eaLnBrk="1" latinLnBrk="0" hangingPunct="1">
              <a:lnSpc>
                <a:spcPct val="120000"/>
              </a:lnSpc>
              <a:spcBef>
                <a:spcPts val="1103"/>
              </a:spcBef>
              <a:buClr>
                <a:schemeClr val="tx1"/>
              </a:buClr>
              <a:buFont typeface="Arial" panose="020B0604020202020204" pitchFamily="34" charset="0"/>
              <a:buChar char="•"/>
              <a:defRPr sz="2205" kern="1200" cap="all" baseline="0">
                <a:solidFill>
                  <a:schemeClr val="tx1"/>
                </a:solidFill>
                <a:effectLst/>
                <a:latin typeface="+mn-lt"/>
                <a:ea typeface="+mn-ea"/>
                <a:cs typeface="+mn-cs"/>
              </a:defRPr>
            </a:lvl1pPr>
            <a:lvl2pPr marL="756095" indent="-252032" algn="l" defTabSz="1008126" rtl="0" eaLnBrk="1" latinLnBrk="0" hangingPunct="1">
              <a:lnSpc>
                <a:spcPct val="120000"/>
              </a:lnSpc>
              <a:spcBef>
                <a:spcPts val="551"/>
              </a:spcBef>
              <a:buClr>
                <a:schemeClr val="tx1"/>
              </a:buClr>
              <a:buFont typeface="Arial" panose="020B0604020202020204" pitchFamily="34" charset="0"/>
              <a:buChar char="•"/>
              <a:defRPr sz="1985" kern="1200" cap="all" baseline="0">
                <a:solidFill>
                  <a:schemeClr val="tx1"/>
                </a:solidFill>
                <a:effectLst/>
                <a:latin typeface="+mn-lt"/>
                <a:ea typeface="+mn-ea"/>
                <a:cs typeface="+mn-cs"/>
              </a:defRPr>
            </a:lvl2pPr>
            <a:lvl3pPr marL="1260158" indent="-252032" algn="l" defTabSz="1008126" rtl="0" eaLnBrk="1" latinLnBrk="0" hangingPunct="1">
              <a:lnSpc>
                <a:spcPct val="120000"/>
              </a:lnSpc>
              <a:spcBef>
                <a:spcPts val="551"/>
              </a:spcBef>
              <a:buClr>
                <a:schemeClr val="tx1"/>
              </a:buClr>
              <a:buFont typeface="Arial" panose="020B0604020202020204" pitchFamily="34" charset="0"/>
              <a:buChar char="•"/>
              <a:defRPr sz="1764" kern="1200" cap="all" baseline="0">
                <a:solidFill>
                  <a:schemeClr val="tx1"/>
                </a:solidFill>
                <a:effectLst/>
                <a:latin typeface="+mn-lt"/>
                <a:ea typeface="+mn-ea"/>
                <a:cs typeface="+mn-cs"/>
              </a:defRPr>
            </a:lvl3pPr>
            <a:lvl4pPr marL="1764221"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4pPr>
            <a:lvl5pPr marL="2268284"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5pPr>
            <a:lvl6pPr marL="2772347"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6pPr>
            <a:lvl7pPr marL="3276410"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7pPr>
            <a:lvl8pPr marL="3780473"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8pPr>
            <a:lvl9pPr marL="4284536"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9pPr>
          </a:lstStyle>
          <a:p>
            <a:endParaRPr lang="en-ZA" sz="2456" cap="none" dirty="0"/>
          </a:p>
          <a:p>
            <a:r>
              <a:rPr lang="en-ZA" sz="2400" cap="none" dirty="0">
                <a:latin typeface="Calibri" panose="020F0502020204030204" pitchFamily="34" charset="0"/>
                <a:cs typeface="Calibri" panose="020F0502020204030204" pitchFamily="34" charset="0"/>
              </a:rPr>
              <a:t>Emerald Publishing is one of the world's leading digital-first publishers, commissioning, curating and showcasing research that can bring about real change. </a:t>
            </a:r>
          </a:p>
          <a:p>
            <a:r>
              <a:rPr lang="en-ZA" sz="2400" cap="none" dirty="0">
                <a:latin typeface="Calibri" panose="020F0502020204030204" pitchFamily="34" charset="0"/>
                <a:cs typeface="Calibri" panose="020F0502020204030204" pitchFamily="34" charset="0"/>
              </a:rPr>
              <a:t>They work with thousands of universities and business schools across the world, to share knowledge and bringing research to life.</a:t>
            </a:r>
          </a:p>
          <a:p>
            <a:r>
              <a:rPr lang="en-ZA" sz="2400" cap="none" dirty="0">
                <a:latin typeface="Calibri" panose="020F0502020204030204" pitchFamily="34" charset="0"/>
                <a:cs typeface="Calibri" panose="020F0502020204030204" pitchFamily="34" charset="0"/>
              </a:rPr>
              <a:t>Journal articles are peer-reviewed.</a:t>
            </a:r>
          </a:p>
        </p:txBody>
      </p:sp>
      <p:sp>
        <p:nvSpPr>
          <p:cNvPr id="5" name="Title 1"/>
          <p:cNvSpPr txBox="1">
            <a:spLocks/>
          </p:cNvSpPr>
          <p:nvPr/>
        </p:nvSpPr>
        <p:spPr>
          <a:xfrm>
            <a:off x="-413940" y="1162693"/>
            <a:ext cx="5372405" cy="673721"/>
          </a:xfrm>
          <a:prstGeom prst="rect">
            <a:avLst/>
          </a:prstGeom>
        </p:spPr>
        <p:txBody>
          <a:bodyPr vert="horz" lIns="91440" tIns="45720" rIns="91440" bIns="45720" rtlCol="0" anchor="ctr">
            <a:noAutofit/>
          </a:bodyPr>
          <a:lstStyle>
            <a:lvl1pPr algn="ctr" defTabSz="1008126" rtl="0" eaLnBrk="1" latinLnBrk="0" hangingPunct="1">
              <a:lnSpc>
                <a:spcPct val="100000"/>
              </a:lnSpc>
              <a:spcBef>
                <a:spcPct val="0"/>
              </a:spcBef>
              <a:buNone/>
              <a:defRPr sz="3969" kern="1200" cap="all" baseline="0">
                <a:solidFill>
                  <a:schemeClr val="tx1"/>
                </a:solidFill>
                <a:effectLst/>
                <a:latin typeface="+mj-lt"/>
                <a:ea typeface="+mj-ea"/>
                <a:cs typeface="+mj-cs"/>
              </a:defRPr>
            </a:lvl1pPr>
          </a:lstStyle>
          <a:p>
            <a:endParaRPr lang="en-ZA" sz="2800" cap="none" dirty="0"/>
          </a:p>
          <a:p>
            <a:pPr algn="r"/>
            <a:r>
              <a:rPr lang="en-ZA" sz="3600" cap="none" dirty="0">
                <a:latin typeface="Calibri" panose="020F0502020204030204" pitchFamily="34" charset="0"/>
              </a:rPr>
              <a:t>Emerald e-Journals</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61658" y="-272617"/>
            <a:ext cx="1452205" cy="545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27" y="6964398"/>
            <a:ext cx="1505492" cy="545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1064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9589"/>
            <a:ext cx="10693400" cy="8020852"/>
          </a:xfrm>
          <a:prstGeom prst="rect">
            <a:avLst/>
          </a:prstGeom>
        </p:spPr>
      </p:pic>
      <p:sp>
        <p:nvSpPr>
          <p:cNvPr id="7" name="Subtitle 2"/>
          <p:cNvSpPr txBox="1">
            <a:spLocks/>
          </p:cNvSpPr>
          <p:nvPr/>
        </p:nvSpPr>
        <p:spPr>
          <a:xfrm>
            <a:off x="738188" y="3204567"/>
            <a:ext cx="8954087" cy="2848167"/>
          </a:xfrm>
          <a:prstGeom prst="rect">
            <a:avLst/>
          </a:prstGeom>
        </p:spPr>
        <p:txBody>
          <a:bodyPr/>
          <a:lstStyle>
            <a:lvl1pPr marL="252032" indent="-252032" algn="l" defTabSz="1008126" rtl="0" eaLnBrk="1" latinLnBrk="0" hangingPunct="1">
              <a:lnSpc>
                <a:spcPct val="120000"/>
              </a:lnSpc>
              <a:spcBef>
                <a:spcPts val="1103"/>
              </a:spcBef>
              <a:buClr>
                <a:schemeClr val="tx1"/>
              </a:buClr>
              <a:buFont typeface="Arial" panose="020B0604020202020204" pitchFamily="34" charset="0"/>
              <a:buChar char="•"/>
              <a:defRPr sz="2205" kern="1200" cap="all" baseline="0">
                <a:solidFill>
                  <a:schemeClr val="tx1"/>
                </a:solidFill>
                <a:effectLst/>
                <a:latin typeface="+mn-lt"/>
                <a:ea typeface="+mn-ea"/>
                <a:cs typeface="+mn-cs"/>
              </a:defRPr>
            </a:lvl1pPr>
            <a:lvl2pPr marL="756095" indent="-252032" algn="l" defTabSz="1008126" rtl="0" eaLnBrk="1" latinLnBrk="0" hangingPunct="1">
              <a:lnSpc>
                <a:spcPct val="120000"/>
              </a:lnSpc>
              <a:spcBef>
                <a:spcPts val="551"/>
              </a:spcBef>
              <a:buClr>
                <a:schemeClr val="tx1"/>
              </a:buClr>
              <a:buFont typeface="Arial" panose="020B0604020202020204" pitchFamily="34" charset="0"/>
              <a:buChar char="•"/>
              <a:defRPr sz="1985" kern="1200" cap="all" baseline="0">
                <a:solidFill>
                  <a:schemeClr val="tx1"/>
                </a:solidFill>
                <a:effectLst/>
                <a:latin typeface="+mn-lt"/>
                <a:ea typeface="+mn-ea"/>
                <a:cs typeface="+mn-cs"/>
              </a:defRPr>
            </a:lvl2pPr>
            <a:lvl3pPr marL="1260158" indent="-252032" algn="l" defTabSz="1008126" rtl="0" eaLnBrk="1" latinLnBrk="0" hangingPunct="1">
              <a:lnSpc>
                <a:spcPct val="120000"/>
              </a:lnSpc>
              <a:spcBef>
                <a:spcPts val="551"/>
              </a:spcBef>
              <a:buClr>
                <a:schemeClr val="tx1"/>
              </a:buClr>
              <a:buFont typeface="Arial" panose="020B0604020202020204" pitchFamily="34" charset="0"/>
              <a:buChar char="•"/>
              <a:defRPr sz="1764" kern="1200" cap="all" baseline="0">
                <a:solidFill>
                  <a:schemeClr val="tx1"/>
                </a:solidFill>
                <a:effectLst/>
                <a:latin typeface="+mn-lt"/>
                <a:ea typeface="+mn-ea"/>
                <a:cs typeface="+mn-cs"/>
              </a:defRPr>
            </a:lvl3pPr>
            <a:lvl4pPr marL="1764221"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4pPr>
            <a:lvl5pPr marL="2268284"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5pPr>
            <a:lvl6pPr marL="2772347"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6pPr>
            <a:lvl7pPr marL="3276410"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7pPr>
            <a:lvl8pPr marL="3780473"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8pPr>
            <a:lvl9pPr marL="4284536"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9pPr>
          </a:lstStyle>
          <a:p>
            <a:r>
              <a:rPr lang="en-ZA" sz="2400" cap="none" dirty="0">
                <a:latin typeface="Calibri" panose="020F0502020204030204" pitchFamily="34" charset="0"/>
              </a:rPr>
              <a:t>Emerald Insight can be accessed at campus through IP Address Authentication.</a:t>
            </a:r>
          </a:p>
          <a:p>
            <a:r>
              <a:rPr lang="en-ZA" sz="2400" cap="none" dirty="0">
                <a:latin typeface="Calibri" panose="020F0502020204030204" pitchFamily="34" charset="0"/>
              </a:rPr>
              <a:t>When not at campus, users can set up their accounts by using the Organizational Activation Number (OAN).</a:t>
            </a:r>
          </a:p>
          <a:p>
            <a:endParaRPr lang="en-ZA" sz="2400" dirty="0">
              <a:latin typeface="Calibri" panose="020F0502020204030204" pitchFamily="34" charset="0"/>
            </a:endParaRPr>
          </a:p>
        </p:txBody>
      </p:sp>
      <p:sp>
        <p:nvSpPr>
          <p:cNvPr id="8" name="Title 1"/>
          <p:cNvSpPr txBox="1">
            <a:spLocks/>
          </p:cNvSpPr>
          <p:nvPr/>
        </p:nvSpPr>
        <p:spPr>
          <a:xfrm>
            <a:off x="2529028" y="1320275"/>
            <a:ext cx="6346064" cy="1092204"/>
          </a:xfrm>
          <a:prstGeom prst="rect">
            <a:avLst/>
          </a:prstGeom>
        </p:spPr>
        <p:txBody>
          <a:bodyPr vert="horz" lIns="91440" tIns="45720" rIns="91440" bIns="45720" rtlCol="0" anchor="ctr">
            <a:noAutofit/>
          </a:bodyPr>
          <a:lstStyle>
            <a:lvl1pPr algn="ctr" defTabSz="1008126" rtl="0" eaLnBrk="1" latinLnBrk="0" hangingPunct="1">
              <a:lnSpc>
                <a:spcPct val="100000"/>
              </a:lnSpc>
              <a:spcBef>
                <a:spcPct val="0"/>
              </a:spcBef>
              <a:buNone/>
              <a:defRPr sz="3969" kern="1200" cap="all" baseline="0">
                <a:solidFill>
                  <a:schemeClr val="tx1"/>
                </a:solidFill>
                <a:effectLst/>
                <a:latin typeface="+mj-lt"/>
                <a:ea typeface="+mj-ea"/>
                <a:cs typeface="+mj-cs"/>
              </a:defRPr>
            </a:lvl1pPr>
          </a:lstStyle>
          <a:p>
            <a:pPr algn="l"/>
            <a:r>
              <a:rPr lang="en-ZA" sz="3600" dirty="0">
                <a:latin typeface="Calibri" panose="020F0502020204030204" pitchFamily="34" charset="0"/>
              </a:rPr>
              <a:t>A</a:t>
            </a:r>
            <a:r>
              <a:rPr lang="en-ZA" sz="3600" cap="none" dirty="0">
                <a:latin typeface="Calibri" panose="020F0502020204030204" pitchFamily="34" charset="0"/>
              </a:rPr>
              <a:t>ccessing Emerald Publishing </a:t>
            </a:r>
            <a:endParaRPr lang="en-ZA" sz="3600" dirty="0">
              <a:latin typeface="Calibri" panose="020F0502020204030204" pitchFamily="34" charset="0"/>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61658" y="-272617"/>
            <a:ext cx="1452205" cy="545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1242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09" y="-459589"/>
            <a:ext cx="10693400" cy="8020852"/>
          </a:xfrm>
          <a:prstGeom prst="rect">
            <a:avLst/>
          </a:prstGeom>
        </p:spPr>
      </p:pic>
      <p:sp>
        <p:nvSpPr>
          <p:cNvPr id="3" name="Title 1"/>
          <p:cNvSpPr txBox="1">
            <a:spLocks/>
          </p:cNvSpPr>
          <p:nvPr/>
        </p:nvSpPr>
        <p:spPr>
          <a:xfrm>
            <a:off x="2634488" y="1296137"/>
            <a:ext cx="5372405" cy="912593"/>
          </a:xfrm>
          <a:prstGeom prst="rect">
            <a:avLst/>
          </a:prstGeom>
        </p:spPr>
        <p:txBody>
          <a:bodyPr vert="horz" lIns="91440" tIns="45720" rIns="91440" bIns="45720" rtlCol="0" anchor="ctr">
            <a:noAutofit/>
          </a:bodyPr>
          <a:lstStyle>
            <a:lvl1pPr algn="ctr" defTabSz="1008126" rtl="0" eaLnBrk="1" latinLnBrk="0" hangingPunct="1">
              <a:lnSpc>
                <a:spcPct val="100000"/>
              </a:lnSpc>
              <a:spcBef>
                <a:spcPct val="0"/>
              </a:spcBef>
              <a:buNone/>
              <a:defRPr sz="3969" kern="1200" cap="all" baseline="0">
                <a:solidFill>
                  <a:schemeClr val="tx1"/>
                </a:solidFill>
                <a:effectLst/>
                <a:latin typeface="+mj-lt"/>
                <a:ea typeface="+mj-ea"/>
                <a:cs typeface="+mj-cs"/>
              </a:defRPr>
            </a:lvl1pPr>
          </a:lstStyle>
          <a:p>
            <a:r>
              <a:rPr lang="en-ZA" sz="3600" cap="none" dirty="0">
                <a:latin typeface="Calibri" panose="020F0502020204030204" pitchFamily="34" charset="0"/>
              </a:rPr>
              <a:t>Organizational Activation Number (OAN)</a:t>
            </a:r>
          </a:p>
        </p:txBody>
      </p:sp>
      <p:sp>
        <p:nvSpPr>
          <p:cNvPr id="5" name="Subtitle 2"/>
          <p:cNvSpPr txBox="1">
            <a:spLocks/>
          </p:cNvSpPr>
          <p:nvPr/>
        </p:nvSpPr>
        <p:spPr>
          <a:xfrm>
            <a:off x="823221" y="2520873"/>
            <a:ext cx="8771951" cy="4716142"/>
          </a:xfrm>
          <a:prstGeom prst="rect">
            <a:avLst/>
          </a:prstGeom>
        </p:spPr>
        <p:txBody>
          <a:bodyPr/>
          <a:lstStyle>
            <a:lvl1pPr marL="252032" indent="-252032" algn="l" defTabSz="1008126" rtl="0" eaLnBrk="1" latinLnBrk="0" hangingPunct="1">
              <a:lnSpc>
                <a:spcPct val="120000"/>
              </a:lnSpc>
              <a:spcBef>
                <a:spcPts val="1103"/>
              </a:spcBef>
              <a:buClr>
                <a:schemeClr val="tx1"/>
              </a:buClr>
              <a:buFont typeface="Arial" panose="020B0604020202020204" pitchFamily="34" charset="0"/>
              <a:buChar char="•"/>
              <a:defRPr sz="2205" kern="1200" cap="all" baseline="0">
                <a:solidFill>
                  <a:schemeClr val="tx1"/>
                </a:solidFill>
                <a:effectLst/>
                <a:latin typeface="+mn-lt"/>
                <a:ea typeface="+mn-ea"/>
                <a:cs typeface="+mn-cs"/>
              </a:defRPr>
            </a:lvl1pPr>
            <a:lvl2pPr marL="756095" indent="-252032" algn="l" defTabSz="1008126" rtl="0" eaLnBrk="1" latinLnBrk="0" hangingPunct="1">
              <a:lnSpc>
                <a:spcPct val="120000"/>
              </a:lnSpc>
              <a:spcBef>
                <a:spcPts val="551"/>
              </a:spcBef>
              <a:buClr>
                <a:schemeClr val="tx1"/>
              </a:buClr>
              <a:buFont typeface="Arial" panose="020B0604020202020204" pitchFamily="34" charset="0"/>
              <a:buChar char="•"/>
              <a:defRPr sz="1985" kern="1200" cap="all" baseline="0">
                <a:solidFill>
                  <a:schemeClr val="tx1"/>
                </a:solidFill>
                <a:effectLst/>
                <a:latin typeface="+mn-lt"/>
                <a:ea typeface="+mn-ea"/>
                <a:cs typeface="+mn-cs"/>
              </a:defRPr>
            </a:lvl2pPr>
            <a:lvl3pPr marL="1260158" indent="-252032" algn="l" defTabSz="1008126" rtl="0" eaLnBrk="1" latinLnBrk="0" hangingPunct="1">
              <a:lnSpc>
                <a:spcPct val="120000"/>
              </a:lnSpc>
              <a:spcBef>
                <a:spcPts val="551"/>
              </a:spcBef>
              <a:buClr>
                <a:schemeClr val="tx1"/>
              </a:buClr>
              <a:buFont typeface="Arial" panose="020B0604020202020204" pitchFamily="34" charset="0"/>
              <a:buChar char="•"/>
              <a:defRPr sz="1764" kern="1200" cap="all" baseline="0">
                <a:solidFill>
                  <a:schemeClr val="tx1"/>
                </a:solidFill>
                <a:effectLst/>
                <a:latin typeface="+mn-lt"/>
                <a:ea typeface="+mn-ea"/>
                <a:cs typeface="+mn-cs"/>
              </a:defRPr>
            </a:lvl3pPr>
            <a:lvl4pPr marL="1764221"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4pPr>
            <a:lvl5pPr marL="2268284"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5pPr>
            <a:lvl6pPr marL="2772347"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6pPr>
            <a:lvl7pPr marL="3276410"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7pPr>
            <a:lvl8pPr marL="3780473"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8pPr>
            <a:lvl9pPr marL="4284536"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9pPr>
          </a:lstStyle>
          <a:p>
            <a:r>
              <a:rPr lang="en-ZA" sz="2400" cap="none" dirty="0">
                <a:latin typeface="Calibri" panose="020F0502020204030204" pitchFamily="34" charset="0"/>
              </a:rPr>
              <a:t>The</a:t>
            </a:r>
            <a:r>
              <a:rPr lang="en-ZA" sz="2400" dirty="0">
                <a:latin typeface="Calibri" panose="020F0502020204030204" pitchFamily="34" charset="0"/>
              </a:rPr>
              <a:t> OAN </a:t>
            </a:r>
            <a:r>
              <a:rPr lang="en-ZA" sz="2400" cap="none" dirty="0">
                <a:latin typeface="Calibri" panose="020F0502020204030204" pitchFamily="34" charset="0"/>
              </a:rPr>
              <a:t>access code enables username and password access to Emerald Insight.</a:t>
            </a:r>
            <a:endParaRPr lang="en-ZA" sz="2400" dirty="0">
              <a:latin typeface="Calibri" panose="020F0502020204030204" pitchFamily="34" charset="0"/>
            </a:endParaRPr>
          </a:p>
          <a:p>
            <a:r>
              <a:rPr lang="en-ZA" sz="2400" cap="none" dirty="0">
                <a:latin typeface="Calibri" panose="020F0502020204030204" pitchFamily="34" charset="0"/>
              </a:rPr>
              <a:t>To activate, new users will need to register a profile on emerald platform and then enter the below </a:t>
            </a:r>
            <a:r>
              <a:rPr lang="en-ZA" sz="2400" i="1" cap="none" dirty="0">
                <a:latin typeface="Calibri" panose="020F0502020204030204" pitchFamily="34" charset="0"/>
              </a:rPr>
              <a:t>Organizational Activation Number (OAN)</a:t>
            </a:r>
            <a:r>
              <a:rPr lang="en-ZA" sz="2400" cap="none" dirty="0">
                <a:latin typeface="Calibri" panose="020F0502020204030204" pitchFamily="34" charset="0"/>
              </a:rPr>
              <a:t> when prompted. </a:t>
            </a:r>
          </a:p>
          <a:p>
            <a:r>
              <a:rPr lang="en-ZA" sz="2400" cap="none" dirty="0">
                <a:latin typeface="Calibri" panose="020F0502020204030204" pitchFamily="34" charset="0"/>
              </a:rPr>
              <a:t>If a user profile already exists then, once signed in, they will be able to link the OAN directly to their profile.</a:t>
            </a:r>
          </a:p>
          <a:p>
            <a:r>
              <a:rPr lang="en-ZA" sz="2400" dirty="0">
                <a:latin typeface="Calibri" panose="020F0502020204030204" pitchFamily="34" charset="0"/>
              </a:rPr>
              <a:t>OAN access code:</a:t>
            </a:r>
            <a:r>
              <a:rPr lang="en-US" sz="2400" dirty="0">
                <a:latin typeface="Calibri" panose="020F0502020204030204" pitchFamily="34" charset="0"/>
              </a:rPr>
              <a:t>OAN: 404518944833128 </a:t>
            </a:r>
          </a:p>
          <a:p>
            <a:r>
              <a:rPr lang="en-US" sz="2400" dirty="0">
                <a:latin typeface="Calibri" panose="020F0502020204030204" pitchFamily="34" charset="0"/>
              </a:rPr>
              <a:t>Expiry date:  28/02/2024</a:t>
            </a:r>
          </a:p>
          <a:p>
            <a:endParaRPr lang="en-ZA" sz="2400" dirty="0">
              <a:latin typeface="Calibri" panose="020F0502020204030204" pitchFamily="34" charset="0"/>
            </a:endParaRPr>
          </a:p>
          <a:p>
            <a:endParaRPr lang="en-ZA" dirty="0"/>
          </a:p>
        </p:txBody>
      </p:sp>
    </p:spTree>
    <p:extLst>
      <p:ext uri="{BB962C8B-B14F-4D97-AF65-F5344CB8AC3E}">
        <p14:creationId xmlns:p14="http://schemas.microsoft.com/office/powerpoint/2010/main" val="3901779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09" y="-459589"/>
            <a:ext cx="10693400" cy="8020852"/>
          </a:xfrm>
          <a:prstGeom prst="rect">
            <a:avLst/>
          </a:prstGeom>
        </p:spPr>
      </p:pic>
      <p:sp>
        <p:nvSpPr>
          <p:cNvPr id="3" name="Title 1"/>
          <p:cNvSpPr txBox="1">
            <a:spLocks/>
          </p:cNvSpPr>
          <p:nvPr/>
        </p:nvSpPr>
        <p:spPr>
          <a:xfrm>
            <a:off x="1094322" y="1043487"/>
            <a:ext cx="5372405" cy="912593"/>
          </a:xfrm>
          <a:prstGeom prst="rect">
            <a:avLst/>
          </a:prstGeom>
        </p:spPr>
        <p:txBody>
          <a:bodyPr vert="horz" lIns="91440" tIns="45720" rIns="91440" bIns="45720" rtlCol="0" anchor="ctr">
            <a:normAutofit/>
          </a:bodyPr>
          <a:lstStyle>
            <a:lvl1pPr algn="ctr" defTabSz="1008126" rtl="0" eaLnBrk="1" latinLnBrk="0" hangingPunct="1">
              <a:lnSpc>
                <a:spcPct val="100000"/>
              </a:lnSpc>
              <a:spcBef>
                <a:spcPct val="0"/>
              </a:spcBef>
              <a:buNone/>
              <a:defRPr sz="3969" kern="1200" cap="all" baseline="0">
                <a:solidFill>
                  <a:schemeClr val="tx1"/>
                </a:solidFill>
                <a:effectLst/>
                <a:latin typeface="+mj-lt"/>
                <a:ea typeface="+mj-ea"/>
                <a:cs typeface="+mj-cs"/>
              </a:defRPr>
            </a:lvl1pPr>
          </a:lstStyle>
          <a:p>
            <a:r>
              <a:rPr lang="en-ZA" sz="3600" cap="none" dirty="0">
                <a:latin typeface="Calibri" panose="020F0502020204030204" pitchFamily="34" charset="0"/>
              </a:rPr>
              <a:t>Instructions for OAN Use</a:t>
            </a:r>
          </a:p>
        </p:txBody>
      </p:sp>
      <p:sp>
        <p:nvSpPr>
          <p:cNvPr id="5" name="Subtitle 2"/>
          <p:cNvSpPr txBox="1">
            <a:spLocks/>
          </p:cNvSpPr>
          <p:nvPr/>
        </p:nvSpPr>
        <p:spPr>
          <a:xfrm>
            <a:off x="992659" y="2306253"/>
            <a:ext cx="8602513" cy="4210682"/>
          </a:xfrm>
          <a:prstGeom prst="rect">
            <a:avLst/>
          </a:prstGeom>
        </p:spPr>
        <p:txBody>
          <a:bodyPr/>
          <a:lstStyle>
            <a:lvl1pPr marL="252032" indent="-252032" algn="l" defTabSz="1008126" rtl="0" eaLnBrk="1" latinLnBrk="0" hangingPunct="1">
              <a:lnSpc>
                <a:spcPct val="120000"/>
              </a:lnSpc>
              <a:spcBef>
                <a:spcPts val="1103"/>
              </a:spcBef>
              <a:buClr>
                <a:schemeClr val="tx1"/>
              </a:buClr>
              <a:buFont typeface="Arial" panose="020B0604020202020204" pitchFamily="34" charset="0"/>
              <a:buChar char="•"/>
              <a:defRPr sz="2205" kern="1200" cap="all" baseline="0">
                <a:solidFill>
                  <a:schemeClr val="tx1"/>
                </a:solidFill>
                <a:effectLst/>
                <a:latin typeface="+mn-lt"/>
                <a:ea typeface="+mn-ea"/>
                <a:cs typeface="+mn-cs"/>
              </a:defRPr>
            </a:lvl1pPr>
            <a:lvl2pPr marL="756095" indent="-252032" algn="l" defTabSz="1008126" rtl="0" eaLnBrk="1" latinLnBrk="0" hangingPunct="1">
              <a:lnSpc>
                <a:spcPct val="120000"/>
              </a:lnSpc>
              <a:spcBef>
                <a:spcPts val="551"/>
              </a:spcBef>
              <a:buClr>
                <a:schemeClr val="tx1"/>
              </a:buClr>
              <a:buFont typeface="Arial" panose="020B0604020202020204" pitchFamily="34" charset="0"/>
              <a:buChar char="•"/>
              <a:defRPr sz="1985" kern="1200" cap="all" baseline="0">
                <a:solidFill>
                  <a:schemeClr val="tx1"/>
                </a:solidFill>
                <a:effectLst/>
                <a:latin typeface="+mn-lt"/>
                <a:ea typeface="+mn-ea"/>
                <a:cs typeface="+mn-cs"/>
              </a:defRPr>
            </a:lvl2pPr>
            <a:lvl3pPr marL="1260158" indent="-252032" algn="l" defTabSz="1008126" rtl="0" eaLnBrk="1" latinLnBrk="0" hangingPunct="1">
              <a:lnSpc>
                <a:spcPct val="120000"/>
              </a:lnSpc>
              <a:spcBef>
                <a:spcPts val="551"/>
              </a:spcBef>
              <a:buClr>
                <a:schemeClr val="tx1"/>
              </a:buClr>
              <a:buFont typeface="Arial" panose="020B0604020202020204" pitchFamily="34" charset="0"/>
              <a:buChar char="•"/>
              <a:defRPr sz="1764" kern="1200" cap="all" baseline="0">
                <a:solidFill>
                  <a:schemeClr val="tx1"/>
                </a:solidFill>
                <a:effectLst/>
                <a:latin typeface="+mn-lt"/>
                <a:ea typeface="+mn-ea"/>
                <a:cs typeface="+mn-cs"/>
              </a:defRPr>
            </a:lvl3pPr>
            <a:lvl4pPr marL="1764221"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4pPr>
            <a:lvl5pPr marL="2268284"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5pPr>
            <a:lvl6pPr marL="2772347"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6pPr>
            <a:lvl7pPr marL="3276410"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7pPr>
            <a:lvl8pPr marL="3780473"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8pPr>
            <a:lvl9pPr marL="4284536" indent="-252032" algn="l" defTabSz="1008126" rtl="0" eaLnBrk="1" latinLnBrk="0" hangingPunct="1">
              <a:lnSpc>
                <a:spcPct val="120000"/>
              </a:lnSpc>
              <a:spcBef>
                <a:spcPts val="551"/>
              </a:spcBef>
              <a:buClr>
                <a:schemeClr val="tx1"/>
              </a:buClr>
              <a:buFont typeface="Arial" panose="020B0604020202020204" pitchFamily="34" charset="0"/>
              <a:buChar char="•"/>
              <a:defRPr sz="1544" kern="1200" cap="all" baseline="0">
                <a:solidFill>
                  <a:schemeClr val="tx1"/>
                </a:solidFill>
                <a:effectLst/>
                <a:latin typeface="+mn-lt"/>
                <a:ea typeface="+mn-ea"/>
                <a:cs typeface="+mn-cs"/>
              </a:defRPr>
            </a:lvl9pPr>
          </a:lstStyle>
          <a:p>
            <a:r>
              <a:rPr lang="en-ZA" sz="2400" cap="none" dirty="0">
                <a:latin typeface="Calibri" panose="020F0502020204030204" pitchFamily="34" charset="0"/>
              </a:rPr>
              <a:t>Register a profile on the Emerald platform</a:t>
            </a:r>
          </a:p>
          <a:p>
            <a:r>
              <a:rPr lang="en-ZA" sz="2400" cap="none" dirty="0">
                <a:latin typeface="Calibri" panose="020F0502020204030204" pitchFamily="34" charset="0"/>
              </a:rPr>
              <a:t>From the homepage: </a:t>
            </a:r>
            <a:r>
              <a:rPr lang="en-ZA" sz="2400" u="sng" cap="none" dirty="0">
                <a:latin typeface="Calibri" panose="020F0502020204030204" pitchFamily="34" charset="0"/>
                <a:hlinkClick r:id="rId4"/>
              </a:rPr>
              <a:t>www.emerald.com/insight) select</a:t>
            </a:r>
            <a:r>
              <a:rPr lang="en-ZA" sz="2400" dirty="0">
                <a:latin typeface="Calibri" panose="020F0502020204030204" pitchFamily="34" charset="0"/>
              </a:rPr>
              <a:t>  “Register”</a:t>
            </a:r>
          </a:p>
          <a:p>
            <a:r>
              <a:rPr lang="en-ZA" sz="2400" dirty="0">
                <a:latin typeface="Calibri" panose="020F0502020204030204" pitchFamily="34" charset="0"/>
              </a:rPr>
              <a:t> </a:t>
            </a:r>
            <a:r>
              <a:rPr lang="en-ZA" sz="2400" cap="none" dirty="0">
                <a:latin typeface="Calibri" panose="020F0502020204030204" pitchFamily="34" charset="0"/>
              </a:rPr>
              <a:t>Enter your name, e-mail address  and </a:t>
            </a:r>
            <a:r>
              <a:rPr lang="en-ZA" sz="2400" dirty="0">
                <a:latin typeface="Calibri" panose="020F0502020204030204" pitchFamily="34" charset="0"/>
              </a:rPr>
              <a:t>OAN</a:t>
            </a:r>
          </a:p>
          <a:p>
            <a:r>
              <a:rPr lang="en-ZA" sz="2400" dirty="0">
                <a:latin typeface="Calibri" panose="020F0502020204030204" pitchFamily="34" charset="0"/>
              </a:rPr>
              <a:t> </a:t>
            </a:r>
            <a:r>
              <a:rPr lang="en-ZA" sz="2400" cap="none" dirty="0">
                <a:latin typeface="Calibri" panose="020F0502020204030204" pitchFamily="34" charset="0"/>
              </a:rPr>
              <a:t>Tick to agree to the T’s &amp;  C’s And Privacy Policy, Then click "Register"</a:t>
            </a:r>
          </a:p>
          <a:p>
            <a:endParaRPr lang="en-ZA" dirty="0"/>
          </a:p>
        </p:txBody>
      </p:sp>
    </p:spTree>
    <p:extLst>
      <p:ext uri="{BB962C8B-B14F-4D97-AF65-F5344CB8AC3E}">
        <p14:creationId xmlns:p14="http://schemas.microsoft.com/office/powerpoint/2010/main" val="238683038"/>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Droplet</Template>
  <TotalTime>0</TotalTime>
  <Words>2200</Words>
  <Application>Microsoft Office PowerPoint</Application>
  <PresentationFormat>Custom</PresentationFormat>
  <Paragraphs>260</Paragraphs>
  <Slides>49</Slides>
  <Notes>47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Tw Cen MT</vt:lpstr>
      <vt:lpstr>Droplet</vt:lpstr>
      <vt:lpstr>      AAA School of Advertising  DIGITAL LIBRARY  USER GUIDE  2023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2019-11-11T15:43:21Z</cp:lastPrinted>
  <dcterms:created xsi:type="dcterms:W3CDTF">2015-01-19T20:24:25Z</dcterms:created>
  <dcterms:modified xsi:type="dcterms:W3CDTF">2023-02-07T10:54:04Z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